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0"/>
  </p:notesMasterIdLst>
  <p:sldIdLst>
    <p:sldId id="256" r:id="rId3"/>
    <p:sldId id="257" r:id="rId4"/>
    <p:sldId id="258" r:id="rId5"/>
    <p:sldId id="259" r:id="rId6"/>
    <p:sldId id="260" r:id="rId7"/>
    <p:sldId id="261" r:id="rId8"/>
    <p:sldId id="262" r:id="rId9"/>
    <p:sldId id="265" r:id="rId10"/>
    <p:sldId id="264"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4" r:id="rId29"/>
  </p:sldIdLst>
  <p:sldSz cx="9144000" cy="6858000" type="screen4x3"/>
  <p:notesSz cx="6858000" cy="91440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F5CAB-A757-42F7-A789-15B6214F3A86}" type="datetimeFigureOut">
              <a:rPr lang="en-US" smtClean="0"/>
              <a:t>12/19/2016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3D3B6-B786-4AC7-80F8-857A9F97FA76}" type="slidenum">
              <a:rPr lang="en-US" smtClean="0"/>
              <a:t>‹#›</a:t>
            </a:fld>
            <a:endParaRPr lang="en-US" dirty="0"/>
          </a:p>
        </p:txBody>
      </p:sp>
    </p:spTree>
    <p:extLst>
      <p:ext uri="{BB962C8B-B14F-4D97-AF65-F5344CB8AC3E}">
        <p14:creationId xmlns:p14="http://schemas.microsoft.com/office/powerpoint/2010/main" val="2214106772"/>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7"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3"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7"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smtClean="0"/>
              <a:t>  </a:t>
            </a:r>
            <a:fld id="{FF47B276-F474-4621-BD58-802E3752C4BB}" type="datetime9">
              <a:rPr lang="en-US" smtClean="0"/>
              <a:pPr>
                <a:defRPr/>
              </a:pPr>
              <a:t>12/19/2016 10:04:07 AM</a:t>
            </a:fld>
            <a:endParaRPr lang="en-US" dirty="0"/>
          </a:p>
        </p:txBody>
      </p:sp>
      <p:sp>
        <p:nvSpPr>
          <p:cNvPr id="5" name="Slide Number Placeholder 4"/>
          <p:cNvSpPr>
            <a:spLocks noGrp="1"/>
          </p:cNvSpPr>
          <p:nvPr>
            <p:ph type="sldNum" sz="quarter" idx="11"/>
          </p:nvPr>
        </p:nvSpPr>
        <p:spPr/>
        <p:txBody>
          <a:bodyPr/>
          <a:lstStyle/>
          <a:p>
            <a:pPr>
              <a:defRPr/>
            </a:pPr>
            <a:r>
              <a:rPr lang="en-US" dirty="0" smtClean="0"/>
              <a:t> P.</a:t>
            </a:r>
            <a:fld id="{BA2E2C4D-42FA-48ED-9FE5-D2F448C09C9A}" type="slidenum">
              <a:rPr lang="en-US" smtClean="0"/>
              <a:pPr>
                <a:defRPr/>
              </a:pPr>
              <a:t>8</a:t>
            </a:fld>
            <a:endParaRPr lang="en-US" dirty="0"/>
          </a:p>
        </p:txBody>
      </p:sp>
    </p:spTree>
    <p:extLst>
      <p:ext uri="{BB962C8B-B14F-4D97-AF65-F5344CB8AC3E}">
        <p14:creationId xmlns:p14="http://schemas.microsoft.com/office/powerpoint/2010/main" val="154187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noGrp="1" noChangeArrowheads="1"/>
          </p:cNvSpPr>
          <p:nvPr/>
        </p:nvSpPr>
        <p:spPr bwMode="auto">
          <a:xfrm>
            <a:off x="3194500" y="8919148"/>
            <a:ext cx="2972421" cy="22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82" tIns="45739" rIns="91482" bIns="45739" anchor="b"/>
          <a:lstStyle>
            <a:lvl1pPr defTabSz="965200">
              <a:defRPr sz="1200">
                <a:solidFill>
                  <a:schemeClr val="tx1"/>
                </a:solidFill>
                <a:latin typeface="Arial" charset="0"/>
              </a:defRPr>
            </a:lvl1pPr>
            <a:lvl2pPr marL="742950" indent="-285750" defTabSz="965200">
              <a:defRPr sz="1200">
                <a:solidFill>
                  <a:schemeClr val="tx1"/>
                </a:solidFill>
                <a:latin typeface="Arial" charset="0"/>
              </a:defRPr>
            </a:lvl2pPr>
            <a:lvl3pPr marL="1143000" indent="-228600" defTabSz="965200">
              <a:defRPr sz="1200">
                <a:solidFill>
                  <a:schemeClr val="tx1"/>
                </a:solidFill>
                <a:latin typeface="Arial" charset="0"/>
              </a:defRPr>
            </a:lvl3pPr>
            <a:lvl4pPr marL="1600200" indent="-228600" defTabSz="965200">
              <a:defRPr sz="1200">
                <a:solidFill>
                  <a:schemeClr val="tx1"/>
                </a:solidFill>
                <a:latin typeface="Arial" charset="0"/>
              </a:defRPr>
            </a:lvl4pPr>
            <a:lvl5pPr marL="2057400" indent="-228600" defTabSz="965200">
              <a:defRPr sz="1200">
                <a:solidFill>
                  <a:schemeClr val="tx1"/>
                </a:solidFill>
                <a:latin typeface="Arial" charset="0"/>
              </a:defRPr>
            </a:lvl5pPr>
            <a:lvl6pPr marL="2514600" indent="-228600" algn="ctr" defTabSz="965200" eaLnBrk="0" fontAlgn="base" hangingPunct="0">
              <a:spcBef>
                <a:spcPct val="0"/>
              </a:spcBef>
              <a:spcAft>
                <a:spcPct val="0"/>
              </a:spcAft>
              <a:defRPr sz="1200">
                <a:solidFill>
                  <a:schemeClr val="tx1"/>
                </a:solidFill>
                <a:latin typeface="Arial" charset="0"/>
              </a:defRPr>
            </a:lvl6pPr>
            <a:lvl7pPr marL="2971800" indent="-228600" algn="ctr" defTabSz="965200" eaLnBrk="0" fontAlgn="base" hangingPunct="0">
              <a:spcBef>
                <a:spcPct val="0"/>
              </a:spcBef>
              <a:spcAft>
                <a:spcPct val="0"/>
              </a:spcAft>
              <a:defRPr sz="1200">
                <a:solidFill>
                  <a:schemeClr val="tx1"/>
                </a:solidFill>
                <a:latin typeface="Arial" charset="0"/>
              </a:defRPr>
            </a:lvl7pPr>
            <a:lvl8pPr marL="3429000" indent="-228600" algn="ctr" defTabSz="965200" eaLnBrk="0" fontAlgn="base" hangingPunct="0">
              <a:spcBef>
                <a:spcPct val="0"/>
              </a:spcBef>
              <a:spcAft>
                <a:spcPct val="0"/>
              </a:spcAft>
              <a:defRPr sz="1200">
                <a:solidFill>
                  <a:schemeClr val="tx1"/>
                </a:solidFill>
                <a:latin typeface="Arial" charset="0"/>
              </a:defRPr>
            </a:lvl8pPr>
            <a:lvl9pPr marL="3886200" indent="-228600" algn="ctr" defTabSz="965200" eaLnBrk="0" fontAlgn="base" hangingPunct="0">
              <a:spcBef>
                <a:spcPct val="0"/>
              </a:spcBef>
              <a:spcAft>
                <a:spcPct val="0"/>
              </a:spcAft>
              <a:defRPr sz="1200">
                <a:solidFill>
                  <a:schemeClr val="tx1"/>
                </a:solidFill>
                <a:latin typeface="Arial" charset="0"/>
              </a:defRPr>
            </a:lvl9pPr>
          </a:lstStyle>
          <a:p>
            <a:pPr algn="r"/>
            <a:r>
              <a:rPr lang="en-US" altLang="en-US" sz="800" dirty="0"/>
              <a:t>  </a:t>
            </a:r>
            <a:fld id="{A8E961E7-25BE-4A97-B8F4-8F353FF17499}" type="datetime9">
              <a:rPr lang="en-US" altLang="en-US" sz="800"/>
              <a:pPr algn="r"/>
              <a:t>12/19/2016 10:04:07 AM</a:t>
            </a:fld>
            <a:endParaRPr lang="en-US" altLang="en-US" sz="800" dirty="0"/>
          </a:p>
        </p:txBody>
      </p:sp>
      <p:sp>
        <p:nvSpPr>
          <p:cNvPr id="64515" name="Rectangle 7"/>
          <p:cNvSpPr txBox="1">
            <a:spLocks noGrp="1" noChangeArrowheads="1"/>
          </p:cNvSpPr>
          <p:nvPr/>
        </p:nvSpPr>
        <p:spPr bwMode="auto">
          <a:xfrm>
            <a:off x="6260100" y="8919148"/>
            <a:ext cx="597900" cy="22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82" tIns="45739" rIns="91482" bIns="45739" anchor="b"/>
          <a:lstStyle>
            <a:lvl1pPr defTabSz="965200">
              <a:defRPr sz="1200">
                <a:solidFill>
                  <a:schemeClr val="tx1"/>
                </a:solidFill>
                <a:latin typeface="Arial" charset="0"/>
              </a:defRPr>
            </a:lvl1pPr>
            <a:lvl2pPr marL="742950" indent="-285750" defTabSz="965200">
              <a:defRPr sz="1200">
                <a:solidFill>
                  <a:schemeClr val="tx1"/>
                </a:solidFill>
                <a:latin typeface="Arial" charset="0"/>
              </a:defRPr>
            </a:lvl2pPr>
            <a:lvl3pPr marL="1143000" indent="-228600" defTabSz="965200">
              <a:defRPr sz="1200">
                <a:solidFill>
                  <a:schemeClr val="tx1"/>
                </a:solidFill>
                <a:latin typeface="Arial" charset="0"/>
              </a:defRPr>
            </a:lvl3pPr>
            <a:lvl4pPr marL="1600200" indent="-228600" defTabSz="965200">
              <a:defRPr sz="1200">
                <a:solidFill>
                  <a:schemeClr val="tx1"/>
                </a:solidFill>
                <a:latin typeface="Arial" charset="0"/>
              </a:defRPr>
            </a:lvl4pPr>
            <a:lvl5pPr marL="2057400" indent="-228600" defTabSz="965200">
              <a:defRPr sz="1200">
                <a:solidFill>
                  <a:schemeClr val="tx1"/>
                </a:solidFill>
                <a:latin typeface="Arial" charset="0"/>
              </a:defRPr>
            </a:lvl5pPr>
            <a:lvl6pPr marL="2514600" indent="-228600" algn="ctr" defTabSz="965200" eaLnBrk="0" fontAlgn="base" hangingPunct="0">
              <a:spcBef>
                <a:spcPct val="0"/>
              </a:spcBef>
              <a:spcAft>
                <a:spcPct val="0"/>
              </a:spcAft>
              <a:defRPr sz="1200">
                <a:solidFill>
                  <a:schemeClr val="tx1"/>
                </a:solidFill>
                <a:latin typeface="Arial" charset="0"/>
              </a:defRPr>
            </a:lvl6pPr>
            <a:lvl7pPr marL="2971800" indent="-228600" algn="ctr" defTabSz="965200" eaLnBrk="0" fontAlgn="base" hangingPunct="0">
              <a:spcBef>
                <a:spcPct val="0"/>
              </a:spcBef>
              <a:spcAft>
                <a:spcPct val="0"/>
              </a:spcAft>
              <a:defRPr sz="1200">
                <a:solidFill>
                  <a:schemeClr val="tx1"/>
                </a:solidFill>
                <a:latin typeface="Arial" charset="0"/>
              </a:defRPr>
            </a:lvl7pPr>
            <a:lvl8pPr marL="3429000" indent="-228600" algn="ctr" defTabSz="965200" eaLnBrk="0" fontAlgn="base" hangingPunct="0">
              <a:spcBef>
                <a:spcPct val="0"/>
              </a:spcBef>
              <a:spcAft>
                <a:spcPct val="0"/>
              </a:spcAft>
              <a:defRPr sz="1200">
                <a:solidFill>
                  <a:schemeClr val="tx1"/>
                </a:solidFill>
                <a:latin typeface="Arial" charset="0"/>
              </a:defRPr>
            </a:lvl8pPr>
            <a:lvl9pPr marL="3886200" indent="-228600" algn="ctr" defTabSz="965200" eaLnBrk="0" fontAlgn="base" hangingPunct="0">
              <a:spcBef>
                <a:spcPct val="0"/>
              </a:spcBef>
              <a:spcAft>
                <a:spcPct val="0"/>
              </a:spcAft>
              <a:defRPr sz="1200">
                <a:solidFill>
                  <a:schemeClr val="tx1"/>
                </a:solidFill>
                <a:latin typeface="Arial" charset="0"/>
              </a:defRPr>
            </a:lvl9pPr>
          </a:lstStyle>
          <a:p>
            <a:pPr algn="r"/>
            <a:r>
              <a:rPr lang="en-US" altLang="en-US" sz="800" dirty="0"/>
              <a:t> P.</a:t>
            </a:r>
            <a:fld id="{C97CD312-90CD-41B3-BE35-DF4B52FDC77E}" type="slidenum">
              <a:rPr lang="en-US" altLang="en-US" sz="800"/>
              <a:pPr algn="r"/>
              <a:t>21</a:t>
            </a:fld>
            <a:endParaRPr lang="en-US" altLang="en-US" sz="800" dirty="0"/>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xfrm>
            <a:off x="1156977" y="4319041"/>
            <a:ext cx="4558023" cy="181131"/>
          </a:xfrm>
          <a:noFill/>
        </p:spPr>
        <p:txBody>
          <a:bodyPr/>
          <a:lstStyle/>
          <a:p>
            <a:pPr lvl="1">
              <a:buFontTx/>
              <a:buNone/>
            </a:pP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94500" y="8919148"/>
            <a:ext cx="2972421" cy="22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82" tIns="45739" rIns="91482" bIns="45739" anchor="b"/>
          <a:lstStyle>
            <a:lvl1pPr defTabSz="965200">
              <a:defRPr sz="1200">
                <a:solidFill>
                  <a:schemeClr val="tx1"/>
                </a:solidFill>
                <a:latin typeface="Arial" charset="0"/>
              </a:defRPr>
            </a:lvl1pPr>
            <a:lvl2pPr marL="742950" indent="-285750" defTabSz="965200">
              <a:defRPr sz="1200">
                <a:solidFill>
                  <a:schemeClr val="tx1"/>
                </a:solidFill>
                <a:latin typeface="Arial" charset="0"/>
              </a:defRPr>
            </a:lvl2pPr>
            <a:lvl3pPr marL="1143000" indent="-228600" defTabSz="965200">
              <a:defRPr sz="1200">
                <a:solidFill>
                  <a:schemeClr val="tx1"/>
                </a:solidFill>
                <a:latin typeface="Arial" charset="0"/>
              </a:defRPr>
            </a:lvl3pPr>
            <a:lvl4pPr marL="1600200" indent="-228600" defTabSz="965200">
              <a:defRPr sz="1200">
                <a:solidFill>
                  <a:schemeClr val="tx1"/>
                </a:solidFill>
                <a:latin typeface="Arial" charset="0"/>
              </a:defRPr>
            </a:lvl4pPr>
            <a:lvl5pPr marL="2057400" indent="-228600" defTabSz="965200">
              <a:defRPr sz="1200">
                <a:solidFill>
                  <a:schemeClr val="tx1"/>
                </a:solidFill>
                <a:latin typeface="Arial" charset="0"/>
              </a:defRPr>
            </a:lvl5pPr>
            <a:lvl6pPr marL="2514600" indent="-228600" algn="ctr" defTabSz="965200" eaLnBrk="0" fontAlgn="base" hangingPunct="0">
              <a:spcBef>
                <a:spcPct val="0"/>
              </a:spcBef>
              <a:spcAft>
                <a:spcPct val="0"/>
              </a:spcAft>
              <a:defRPr sz="1200">
                <a:solidFill>
                  <a:schemeClr val="tx1"/>
                </a:solidFill>
                <a:latin typeface="Arial" charset="0"/>
              </a:defRPr>
            </a:lvl6pPr>
            <a:lvl7pPr marL="2971800" indent="-228600" algn="ctr" defTabSz="965200" eaLnBrk="0" fontAlgn="base" hangingPunct="0">
              <a:spcBef>
                <a:spcPct val="0"/>
              </a:spcBef>
              <a:spcAft>
                <a:spcPct val="0"/>
              </a:spcAft>
              <a:defRPr sz="1200">
                <a:solidFill>
                  <a:schemeClr val="tx1"/>
                </a:solidFill>
                <a:latin typeface="Arial" charset="0"/>
              </a:defRPr>
            </a:lvl7pPr>
            <a:lvl8pPr marL="3429000" indent="-228600" algn="ctr" defTabSz="965200" eaLnBrk="0" fontAlgn="base" hangingPunct="0">
              <a:spcBef>
                <a:spcPct val="0"/>
              </a:spcBef>
              <a:spcAft>
                <a:spcPct val="0"/>
              </a:spcAft>
              <a:defRPr sz="1200">
                <a:solidFill>
                  <a:schemeClr val="tx1"/>
                </a:solidFill>
                <a:latin typeface="Arial" charset="0"/>
              </a:defRPr>
            </a:lvl8pPr>
            <a:lvl9pPr marL="3886200" indent="-228600" algn="ctr" defTabSz="965200" eaLnBrk="0" fontAlgn="base" hangingPunct="0">
              <a:spcBef>
                <a:spcPct val="0"/>
              </a:spcBef>
              <a:spcAft>
                <a:spcPct val="0"/>
              </a:spcAft>
              <a:defRPr sz="1200">
                <a:solidFill>
                  <a:schemeClr val="tx1"/>
                </a:solidFill>
                <a:latin typeface="Arial" charset="0"/>
              </a:defRPr>
            </a:lvl9pPr>
          </a:lstStyle>
          <a:p>
            <a:pPr algn="r"/>
            <a:r>
              <a:rPr lang="en-US" altLang="en-US" sz="800" dirty="0"/>
              <a:t>  </a:t>
            </a:r>
            <a:fld id="{0E15F1A8-3C29-4884-97DC-D45A8863E982}" type="datetime9">
              <a:rPr lang="en-US" altLang="en-US" sz="800"/>
              <a:pPr algn="r"/>
              <a:t>12/19/2016 10:04:07 AM</a:t>
            </a:fld>
            <a:endParaRPr lang="en-US" altLang="en-US" sz="800" dirty="0"/>
          </a:p>
        </p:txBody>
      </p:sp>
      <p:sp>
        <p:nvSpPr>
          <p:cNvPr id="65539" name="Rectangle 7"/>
          <p:cNvSpPr txBox="1">
            <a:spLocks noGrp="1" noChangeArrowheads="1"/>
          </p:cNvSpPr>
          <p:nvPr/>
        </p:nvSpPr>
        <p:spPr bwMode="auto">
          <a:xfrm>
            <a:off x="6260100" y="8919148"/>
            <a:ext cx="597900" cy="22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82" tIns="45739" rIns="91482" bIns="45739" anchor="b"/>
          <a:lstStyle>
            <a:lvl1pPr defTabSz="965200">
              <a:defRPr sz="1200">
                <a:solidFill>
                  <a:schemeClr val="tx1"/>
                </a:solidFill>
                <a:latin typeface="Arial" charset="0"/>
              </a:defRPr>
            </a:lvl1pPr>
            <a:lvl2pPr marL="742950" indent="-285750" defTabSz="965200">
              <a:defRPr sz="1200">
                <a:solidFill>
                  <a:schemeClr val="tx1"/>
                </a:solidFill>
                <a:latin typeface="Arial" charset="0"/>
              </a:defRPr>
            </a:lvl2pPr>
            <a:lvl3pPr marL="1143000" indent="-228600" defTabSz="965200">
              <a:defRPr sz="1200">
                <a:solidFill>
                  <a:schemeClr val="tx1"/>
                </a:solidFill>
                <a:latin typeface="Arial" charset="0"/>
              </a:defRPr>
            </a:lvl3pPr>
            <a:lvl4pPr marL="1600200" indent="-228600" defTabSz="965200">
              <a:defRPr sz="1200">
                <a:solidFill>
                  <a:schemeClr val="tx1"/>
                </a:solidFill>
                <a:latin typeface="Arial" charset="0"/>
              </a:defRPr>
            </a:lvl4pPr>
            <a:lvl5pPr marL="2057400" indent="-228600" defTabSz="965200">
              <a:defRPr sz="1200">
                <a:solidFill>
                  <a:schemeClr val="tx1"/>
                </a:solidFill>
                <a:latin typeface="Arial" charset="0"/>
              </a:defRPr>
            </a:lvl5pPr>
            <a:lvl6pPr marL="2514600" indent="-228600" algn="ctr" defTabSz="965200" eaLnBrk="0" fontAlgn="base" hangingPunct="0">
              <a:spcBef>
                <a:spcPct val="0"/>
              </a:spcBef>
              <a:spcAft>
                <a:spcPct val="0"/>
              </a:spcAft>
              <a:defRPr sz="1200">
                <a:solidFill>
                  <a:schemeClr val="tx1"/>
                </a:solidFill>
                <a:latin typeface="Arial" charset="0"/>
              </a:defRPr>
            </a:lvl6pPr>
            <a:lvl7pPr marL="2971800" indent="-228600" algn="ctr" defTabSz="965200" eaLnBrk="0" fontAlgn="base" hangingPunct="0">
              <a:spcBef>
                <a:spcPct val="0"/>
              </a:spcBef>
              <a:spcAft>
                <a:spcPct val="0"/>
              </a:spcAft>
              <a:defRPr sz="1200">
                <a:solidFill>
                  <a:schemeClr val="tx1"/>
                </a:solidFill>
                <a:latin typeface="Arial" charset="0"/>
              </a:defRPr>
            </a:lvl7pPr>
            <a:lvl8pPr marL="3429000" indent="-228600" algn="ctr" defTabSz="965200" eaLnBrk="0" fontAlgn="base" hangingPunct="0">
              <a:spcBef>
                <a:spcPct val="0"/>
              </a:spcBef>
              <a:spcAft>
                <a:spcPct val="0"/>
              </a:spcAft>
              <a:defRPr sz="1200">
                <a:solidFill>
                  <a:schemeClr val="tx1"/>
                </a:solidFill>
                <a:latin typeface="Arial" charset="0"/>
              </a:defRPr>
            </a:lvl8pPr>
            <a:lvl9pPr marL="3886200" indent="-228600" algn="ctr" defTabSz="965200" eaLnBrk="0" fontAlgn="base" hangingPunct="0">
              <a:spcBef>
                <a:spcPct val="0"/>
              </a:spcBef>
              <a:spcAft>
                <a:spcPct val="0"/>
              </a:spcAft>
              <a:defRPr sz="1200">
                <a:solidFill>
                  <a:schemeClr val="tx1"/>
                </a:solidFill>
                <a:latin typeface="Arial" charset="0"/>
              </a:defRPr>
            </a:lvl9pPr>
          </a:lstStyle>
          <a:p>
            <a:pPr algn="r"/>
            <a:r>
              <a:rPr lang="en-US" altLang="en-US" sz="800" dirty="0"/>
              <a:t> P.</a:t>
            </a:r>
            <a:fld id="{ECFC3A38-EC1D-4605-99D1-D3E6AF0F6876}" type="slidenum">
              <a:rPr lang="en-US" altLang="en-US" sz="800"/>
              <a:pPr algn="r"/>
              <a:t>22</a:t>
            </a:fld>
            <a:endParaRPr lang="en-US" altLang="en-US" sz="800" dirty="0"/>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xfrm>
            <a:off x="1156977" y="4319041"/>
            <a:ext cx="4558023" cy="181131"/>
          </a:xfrm>
          <a:noFill/>
        </p:spPr>
        <p:txBody>
          <a:bodyPr/>
          <a:lstStyle/>
          <a:p>
            <a:pPr lvl="1">
              <a:buFontTx/>
              <a:buNone/>
            </a:pP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smtClean="0"/>
              <a:t>  </a:t>
            </a:r>
            <a:fld id="{FF47B276-F474-4621-BD58-802E3752C4BB}" type="datetime9">
              <a:rPr lang="en-US" smtClean="0"/>
              <a:pPr>
                <a:defRPr/>
              </a:pPr>
              <a:t>12/19/2016 10:04:07 AM</a:t>
            </a:fld>
            <a:endParaRPr lang="en-US" dirty="0"/>
          </a:p>
        </p:txBody>
      </p:sp>
      <p:sp>
        <p:nvSpPr>
          <p:cNvPr id="5" name="Slide Number Placeholder 4"/>
          <p:cNvSpPr>
            <a:spLocks noGrp="1"/>
          </p:cNvSpPr>
          <p:nvPr>
            <p:ph type="sldNum" sz="quarter" idx="11"/>
          </p:nvPr>
        </p:nvSpPr>
        <p:spPr/>
        <p:txBody>
          <a:bodyPr/>
          <a:lstStyle/>
          <a:p>
            <a:pPr>
              <a:defRPr/>
            </a:pPr>
            <a:r>
              <a:rPr lang="en-US" dirty="0" smtClean="0"/>
              <a:t> P.</a:t>
            </a:r>
            <a:fld id="{BA2E2C4D-42FA-48ED-9FE5-D2F448C09C9A}" type="slidenum">
              <a:rPr lang="en-US" smtClean="0"/>
              <a:pPr>
                <a:defRPr/>
              </a:pPr>
              <a:t>23</a:t>
            </a:fld>
            <a:endParaRPr lang="en-US" dirty="0"/>
          </a:p>
        </p:txBody>
      </p:sp>
    </p:spTree>
    <p:extLst>
      <p:ext uri="{BB962C8B-B14F-4D97-AF65-F5344CB8AC3E}">
        <p14:creationId xmlns:p14="http://schemas.microsoft.com/office/powerpoint/2010/main" val="2618025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p:spPr>
        <p:txBody>
          <a:bodyPr/>
          <a:lstStyle>
            <a:lvl1pPr defTabSz="912879">
              <a:defRPr sz="1200">
                <a:solidFill>
                  <a:schemeClr val="tx1"/>
                </a:solidFill>
                <a:latin typeface="Arial" charset="0"/>
              </a:defRPr>
            </a:lvl1pPr>
            <a:lvl2pPr marL="729057" indent="-280406" defTabSz="912879">
              <a:defRPr sz="1200">
                <a:solidFill>
                  <a:schemeClr val="tx1"/>
                </a:solidFill>
                <a:latin typeface="Arial" charset="0"/>
              </a:defRPr>
            </a:lvl2pPr>
            <a:lvl3pPr marL="1121626" indent="-224325" defTabSz="912879">
              <a:defRPr sz="1200">
                <a:solidFill>
                  <a:schemeClr val="tx1"/>
                </a:solidFill>
                <a:latin typeface="Arial" charset="0"/>
              </a:defRPr>
            </a:lvl3pPr>
            <a:lvl4pPr marL="1570276" indent="-224325" defTabSz="912879">
              <a:defRPr sz="1200">
                <a:solidFill>
                  <a:schemeClr val="tx1"/>
                </a:solidFill>
                <a:latin typeface="Arial" charset="0"/>
              </a:defRPr>
            </a:lvl4pPr>
            <a:lvl5pPr marL="2018927" indent="-224325" defTabSz="912879">
              <a:defRPr sz="1200">
                <a:solidFill>
                  <a:schemeClr val="tx1"/>
                </a:solidFill>
                <a:latin typeface="Arial" charset="0"/>
              </a:defRPr>
            </a:lvl5pPr>
            <a:lvl6pPr marL="2467577" indent="-224325" algn="ctr" defTabSz="912879" eaLnBrk="0" fontAlgn="base" hangingPunct="0">
              <a:spcBef>
                <a:spcPct val="0"/>
              </a:spcBef>
              <a:spcAft>
                <a:spcPct val="0"/>
              </a:spcAft>
              <a:defRPr sz="1200">
                <a:solidFill>
                  <a:schemeClr val="tx1"/>
                </a:solidFill>
                <a:latin typeface="Arial" charset="0"/>
              </a:defRPr>
            </a:lvl6pPr>
            <a:lvl7pPr marL="2916227" indent="-224325" algn="ctr" defTabSz="912879" eaLnBrk="0" fontAlgn="base" hangingPunct="0">
              <a:spcBef>
                <a:spcPct val="0"/>
              </a:spcBef>
              <a:spcAft>
                <a:spcPct val="0"/>
              </a:spcAft>
              <a:defRPr sz="1200">
                <a:solidFill>
                  <a:schemeClr val="tx1"/>
                </a:solidFill>
                <a:latin typeface="Arial" charset="0"/>
              </a:defRPr>
            </a:lvl7pPr>
            <a:lvl8pPr marL="3364878" indent="-224325" algn="ctr" defTabSz="912879" eaLnBrk="0" fontAlgn="base" hangingPunct="0">
              <a:spcBef>
                <a:spcPct val="0"/>
              </a:spcBef>
              <a:spcAft>
                <a:spcPct val="0"/>
              </a:spcAft>
              <a:defRPr sz="1200">
                <a:solidFill>
                  <a:schemeClr val="tx1"/>
                </a:solidFill>
                <a:latin typeface="Arial" charset="0"/>
              </a:defRPr>
            </a:lvl8pPr>
            <a:lvl9pPr marL="3813528" indent="-224325" algn="ctr" defTabSz="912879" eaLnBrk="0" fontAlgn="base" hangingPunct="0">
              <a:spcBef>
                <a:spcPct val="0"/>
              </a:spcBef>
              <a:spcAft>
                <a:spcPct val="0"/>
              </a:spcAft>
              <a:defRPr sz="1200">
                <a:solidFill>
                  <a:schemeClr val="tx1"/>
                </a:solidFill>
                <a:latin typeface="Arial" charset="0"/>
              </a:defRPr>
            </a:lvl9pPr>
          </a:lstStyle>
          <a:p>
            <a:r>
              <a:rPr lang="en-US" altLang="en-US" sz="800" dirty="0"/>
              <a:t>  </a:t>
            </a:r>
            <a:fld id="{895B5913-17E5-450E-A62D-A2D32A8DE3B7}" type="datetime9">
              <a:rPr lang="en-US" altLang="en-US" sz="800"/>
              <a:pPr/>
              <a:t>12/19/2016 10:04:07 AM</a:t>
            </a:fld>
            <a:endParaRPr lang="en-US" altLang="en-US" sz="800" dirty="0"/>
          </a:p>
        </p:txBody>
      </p:sp>
      <p:sp>
        <p:nvSpPr>
          <p:cNvPr id="66563" name="Rectangle 7"/>
          <p:cNvSpPr>
            <a:spLocks noGrp="1" noChangeArrowheads="1"/>
          </p:cNvSpPr>
          <p:nvPr>
            <p:ph type="sldNum" sz="quarter" idx="5"/>
          </p:nvPr>
        </p:nvSpPr>
        <p:spPr>
          <a:noFill/>
        </p:spPr>
        <p:txBody>
          <a:bodyPr/>
          <a:lstStyle>
            <a:lvl1pPr defTabSz="912879">
              <a:defRPr sz="1200">
                <a:solidFill>
                  <a:schemeClr val="tx1"/>
                </a:solidFill>
                <a:latin typeface="Arial" charset="0"/>
              </a:defRPr>
            </a:lvl1pPr>
            <a:lvl2pPr marL="729057" indent="-280406" defTabSz="912879">
              <a:defRPr sz="1200">
                <a:solidFill>
                  <a:schemeClr val="tx1"/>
                </a:solidFill>
                <a:latin typeface="Arial" charset="0"/>
              </a:defRPr>
            </a:lvl2pPr>
            <a:lvl3pPr marL="1121626" indent="-224325" defTabSz="912879">
              <a:defRPr sz="1200">
                <a:solidFill>
                  <a:schemeClr val="tx1"/>
                </a:solidFill>
                <a:latin typeface="Arial" charset="0"/>
              </a:defRPr>
            </a:lvl3pPr>
            <a:lvl4pPr marL="1570276" indent="-224325" defTabSz="912879">
              <a:defRPr sz="1200">
                <a:solidFill>
                  <a:schemeClr val="tx1"/>
                </a:solidFill>
                <a:latin typeface="Arial" charset="0"/>
              </a:defRPr>
            </a:lvl4pPr>
            <a:lvl5pPr marL="2018927" indent="-224325" defTabSz="912879">
              <a:defRPr sz="1200">
                <a:solidFill>
                  <a:schemeClr val="tx1"/>
                </a:solidFill>
                <a:latin typeface="Arial" charset="0"/>
              </a:defRPr>
            </a:lvl5pPr>
            <a:lvl6pPr marL="2467577" indent="-224325" algn="ctr" defTabSz="912879" eaLnBrk="0" fontAlgn="base" hangingPunct="0">
              <a:spcBef>
                <a:spcPct val="0"/>
              </a:spcBef>
              <a:spcAft>
                <a:spcPct val="0"/>
              </a:spcAft>
              <a:defRPr sz="1200">
                <a:solidFill>
                  <a:schemeClr val="tx1"/>
                </a:solidFill>
                <a:latin typeface="Arial" charset="0"/>
              </a:defRPr>
            </a:lvl6pPr>
            <a:lvl7pPr marL="2916227" indent="-224325" algn="ctr" defTabSz="912879" eaLnBrk="0" fontAlgn="base" hangingPunct="0">
              <a:spcBef>
                <a:spcPct val="0"/>
              </a:spcBef>
              <a:spcAft>
                <a:spcPct val="0"/>
              </a:spcAft>
              <a:defRPr sz="1200">
                <a:solidFill>
                  <a:schemeClr val="tx1"/>
                </a:solidFill>
                <a:latin typeface="Arial" charset="0"/>
              </a:defRPr>
            </a:lvl7pPr>
            <a:lvl8pPr marL="3364878" indent="-224325" algn="ctr" defTabSz="912879" eaLnBrk="0" fontAlgn="base" hangingPunct="0">
              <a:spcBef>
                <a:spcPct val="0"/>
              </a:spcBef>
              <a:spcAft>
                <a:spcPct val="0"/>
              </a:spcAft>
              <a:defRPr sz="1200">
                <a:solidFill>
                  <a:schemeClr val="tx1"/>
                </a:solidFill>
                <a:latin typeface="Arial" charset="0"/>
              </a:defRPr>
            </a:lvl8pPr>
            <a:lvl9pPr marL="3813528" indent="-224325" algn="ctr" defTabSz="912879" eaLnBrk="0" fontAlgn="base" hangingPunct="0">
              <a:spcBef>
                <a:spcPct val="0"/>
              </a:spcBef>
              <a:spcAft>
                <a:spcPct val="0"/>
              </a:spcAft>
              <a:defRPr sz="1200">
                <a:solidFill>
                  <a:schemeClr val="tx1"/>
                </a:solidFill>
                <a:latin typeface="Arial" charset="0"/>
              </a:defRPr>
            </a:lvl9pPr>
          </a:lstStyle>
          <a:p>
            <a:r>
              <a:rPr lang="en-US" altLang="en-US" sz="800" dirty="0"/>
              <a:t> P.</a:t>
            </a:r>
            <a:fld id="{E357D580-3772-414F-A851-F3B50266C024}" type="slidenum">
              <a:rPr lang="en-US" altLang="en-US" sz="800"/>
              <a:pPr/>
              <a:t>24</a:t>
            </a:fld>
            <a:endParaRPr lang="en-US" altLang="en-US" sz="800" dirty="0"/>
          </a:p>
        </p:txBody>
      </p:sp>
      <p:sp>
        <p:nvSpPr>
          <p:cNvPr id="66564" name="Rectangle 2"/>
          <p:cNvSpPr>
            <a:spLocks noGrp="1" noRot="1" noChangeAspect="1" noChangeArrowheads="1" noTextEdit="1"/>
          </p:cNvSpPr>
          <p:nvPr>
            <p:ph type="sldImg"/>
          </p:nvPr>
        </p:nvSpPr>
        <p:spPr>
          <a:ln/>
        </p:spPr>
      </p:sp>
      <p:sp>
        <p:nvSpPr>
          <p:cNvPr id="66565" name="Rectangle 4"/>
          <p:cNvSpPr>
            <a:spLocks noGrp="1" noChangeArrowheads="1"/>
          </p:cNvSpPr>
          <p:nvPr>
            <p:ph type="body" idx="1"/>
          </p:nvPr>
        </p:nvSpPr>
        <p:spPr>
          <a:xfrm>
            <a:off x="1156977" y="4319041"/>
            <a:ext cx="4558023" cy="181131"/>
          </a:xfrm>
          <a:noFill/>
        </p:spPr>
        <p:txBody>
          <a:bodyPr/>
          <a:lstStyle/>
          <a:p>
            <a:pPr lvl="1">
              <a:buFontTx/>
              <a:buNone/>
            </a:pPr>
            <a:endParaRPr lang="en-US" altLang="en-US"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custDataLst>
              <p:tags r:id="rId1"/>
            </p:custDataLst>
          </p:nvPr>
        </p:nvSpPr>
        <p:spPr>
          <a:xfrm>
            <a:off x="1158530" y="4319042"/>
            <a:ext cx="4554918" cy="167078"/>
          </a:xfrm>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ts val="60"/>
              </a:spcBef>
              <a:defRPr/>
            </a:pPr>
            <a:endParaRPr lang="en-US" sz="1100" dirty="0">
              <a:latin typeface="Arial" pitchFamily="34" charset="0"/>
              <a:ea typeface="ＭＳ Ｐゴシック" pitchFamily="34" charset="-128"/>
              <a:cs typeface="Arial" pitchFamily="34" charset="0"/>
            </a:endParaRPr>
          </a:p>
        </p:txBody>
      </p:sp>
      <p:sp>
        <p:nvSpPr>
          <p:cNvPr id="159748" name="Date Placeholder 3"/>
          <p:cNvSpPr>
            <a:spLocks noGrp="1"/>
          </p:cNvSpPr>
          <p:nvPr>
            <p:ph type="dt" sz="quarter" idx="4294967295"/>
          </p:nvPr>
        </p:nvSpPr>
        <p:spPr bwMode="auto">
          <a:xfrm>
            <a:off x="3884027" y="0"/>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8" tIns="43240" rIns="86478" bIns="43240"/>
          <a:lstStyle>
            <a:lvl1pPr defTabSz="901975">
              <a:defRPr sz="1300">
                <a:solidFill>
                  <a:schemeClr val="tx1"/>
                </a:solidFill>
                <a:latin typeface="Arial" charset="0"/>
                <a:ea typeface="ＭＳ Ｐゴシック" pitchFamily="34" charset="-128"/>
              </a:defRPr>
            </a:lvl1pPr>
            <a:lvl2pPr marL="729057" indent="-280406" defTabSz="901975">
              <a:defRPr sz="1300">
                <a:solidFill>
                  <a:schemeClr val="tx1"/>
                </a:solidFill>
                <a:latin typeface="Arial" charset="0"/>
                <a:ea typeface="ＭＳ Ｐゴシック" pitchFamily="34" charset="-128"/>
              </a:defRPr>
            </a:lvl2pPr>
            <a:lvl3pPr marL="1121626" indent="-224325" defTabSz="901975">
              <a:defRPr sz="1300">
                <a:solidFill>
                  <a:schemeClr val="tx1"/>
                </a:solidFill>
                <a:latin typeface="Arial" charset="0"/>
                <a:ea typeface="ＭＳ Ｐゴシック" pitchFamily="34" charset="-128"/>
              </a:defRPr>
            </a:lvl3pPr>
            <a:lvl4pPr marL="1570276" indent="-224325" defTabSz="901975">
              <a:defRPr sz="1300">
                <a:solidFill>
                  <a:schemeClr val="tx1"/>
                </a:solidFill>
                <a:latin typeface="Arial" charset="0"/>
                <a:ea typeface="ＭＳ Ｐゴシック" pitchFamily="34" charset="-128"/>
              </a:defRPr>
            </a:lvl4pPr>
            <a:lvl5pPr marL="2018927" indent="-224325" defTabSz="901975">
              <a:defRPr sz="1300">
                <a:solidFill>
                  <a:schemeClr val="tx1"/>
                </a:solidFill>
                <a:latin typeface="Arial" charset="0"/>
                <a:ea typeface="ＭＳ Ｐゴシック" pitchFamily="34" charset="-128"/>
              </a:defRPr>
            </a:lvl5pPr>
            <a:lvl6pPr marL="2467577" indent="-224325" algn="ctr" defTabSz="901975" eaLnBrk="0" fontAlgn="base" hangingPunct="0">
              <a:spcBef>
                <a:spcPct val="0"/>
              </a:spcBef>
              <a:spcAft>
                <a:spcPct val="0"/>
              </a:spcAft>
              <a:defRPr sz="1300">
                <a:solidFill>
                  <a:schemeClr val="tx1"/>
                </a:solidFill>
                <a:latin typeface="Arial" charset="0"/>
                <a:ea typeface="ＭＳ Ｐゴシック" pitchFamily="34" charset="-128"/>
              </a:defRPr>
            </a:lvl6pPr>
            <a:lvl7pPr marL="2916227" indent="-224325" algn="ctr" defTabSz="901975" eaLnBrk="0" fontAlgn="base" hangingPunct="0">
              <a:spcBef>
                <a:spcPct val="0"/>
              </a:spcBef>
              <a:spcAft>
                <a:spcPct val="0"/>
              </a:spcAft>
              <a:defRPr sz="1300">
                <a:solidFill>
                  <a:schemeClr val="tx1"/>
                </a:solidFill>
                <a:latin typeface="Arial" charset="0"/>
                <a:ea typeface="ＭＳ Ｐゴシック" pitchFamily="34" charset="-128"/>
              </a:defRPr>
            </a:lvl7pPr>
            <a:lvl8pPr marL="3364878" indent="-224325" algn="ctr" defTabSz="901975" eaLnBrk="0" fontAlgn="base" hangingPunct="0">
              <a:spcBef>
                <a:spcPct val="0"/>
              </a:spcBef>
              <a:spcAft>
                <a:spcPct val="0"/>
              </a:spcAft>
              <a:defRPr sz="1300">
                <a:solidFill>
                  <a:schemeClr val="tx1"/>
                </a:solidFill>
                <a:latin typeface="Arial" charset="0"/>
                <a:ea typeface="ＭＳ Ｐゴシック" pitchFamily="34" charset="-128"/>
              </a:defRPr>
            </a:lvl8pPr>
            <a:lvl9pPr marL="3813528" indent="-224325" algn="ctr" defTabSz="901975" eaLnBrk="0" fontAlgn="base" hangingPunct="0">
              <a:spcBef>
                <a:spcPct val="0"/>
              </a:spcBef>
              <a:spcAft>
                <a:spcPct val="0"/>
              </a:spcAft>
              <a:defRPr sz="1300">
                <a:solidFill>
                  <a:schemeClr val="tx1"/>
                </a:solidFill>
                <a:latin typeface="Arial" charset="0"/>
                <a:ea typeface="ＭＳ Ｐゴシック" pitchFamily="34" charset="-128"/>
              </a:defRPr>
            </a:lvl9pPr>
          </a:lstStyle>
          <a:p>
            <a:r>
              <a:rPr lang="en-US" altLang="en-US" sz="800" dirty="0"/>
              <a:t>3/29/2012</a:t>
            </a:r>
          </a:p>
        </p:txBody>
      </p:sp>
      <p:sp>
        <p:nvSpPr>
          <p:cNvPr id="110597" name="Slide Number Placeholder 4"/>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2448">
              <a:defRPr sz="1300">
                <a:solidFill>
                  <a:schemeClr val="tx1"/>
                </a:solidFill>
                <a:latin typeface="Arial" pitchFamily="34" charset="0"/>
                <a:ea typeface="ＭＳ Ｐゴシック" pitchFamily="34" charset="-128"/>
              </a:defRPr>
            </a:lvl1pPr>
            <a:lvl2pPr marL="702738" indent="-270283" defTabSz="902448">
              <a:defRPr sz="1300">
                <a:solidFill>
                  <a:schemeClr val="tx1"/>
                </a:solidFill>
                <a:latin typeface="Arial" pitchFamily="34" charset="0"/>
                <a:ea typeface="ＭＳ Ｐゴシック" pitchFamily="34" charset="-128"/>
              </a:defRPr>
            </a:lvl2pPr>
            <a:lvl3pPr marL="1081135" indent="-216227" defTabSz="902448">
              <a:defRPr sz="1300">
                <a:solidFill>
                  <a:schemeClr val="tx1"/>
                </a:solidFill>
                <a:latin typeface="Arial" pitchFamily="34" charset="0"/>
                <a:ea typeface="ＭＳ Ｐゴシック" pitchFamily="34" charset="-128"/>
              </a:defRPr>
            </a:lvl3pPr>
            <a:lvl4pPr marL="1513590" indent="-216227" defTabSz="902448">
              <a:defRPr sz="1300">
                <a:solidFill>
                  <a:schemeClr val="tx1"/>
                </a:solidFill>
                <a:latin typeface="Arial" pitchFamily="34" charset="0"/>
                <a:ea typeface="ＭＳ Ｐゴシック" pitchFamily="34" charset="-128"/>
              </a:defRPr>
            </a:lvl4pPr>
            <a:lvl5pPr marL="1946044" indent="-216227" defTabSz="902448">
              <a:defRPr sz="1300">
                <a:solidFill>
                  <a:schemeClr val="tx1"/>
                </a:solidFill>
                <a:latin typeface="Arial" pitchFamily="34" charset="0"/>
                <a:ea typeface="ＭＳ Ｐゴシック" pitchFamily="34" charset="-128"/>
              </a:defRPr>
            </a:lvl5pPr>
            <a:lvl6pPr marL="2378498" indent="-216227" algn="ctr" defTabSz="902448"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810952" indent="-216227" algn="ctr" defTabSz="902448"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243406" indent="-216227" algn="ctr" defTabSz="902448"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675860" indent="-216227" algn="ctr" defTabSz="902448"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800" dirty="0"/>
              <a:t> P.</a:t>
            </a:r>
            <a:fld id="{41246834-BCB3-41F9-B4D2-23A3958A8B8C}" type="slidenum">
              <a:rPr lang="en-US" sz="800"/>
              <a:pPr>
                <a:defRPr/>
              </a:pPr>
              <a:t>25</a:t>
            </a:fld>
            <a:endParaRPr lang="en-US" sz="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smtClean="0"/>
              <a:t>  </a:t>
            </a:r>
            <a:fld id="{FF47B276-F474-4621-BD58-802E3752C4BB}" type="datetime9">
              <a:rPr lang="en-US" smtClean="0"/>
              <a:pPr>
                <a:defRPr/>
              </a:pPr>
              <a:t>12/19/2016 10:04:07 AM</a:t>
            </a:fld>
            <a:endParaRPr lang="en-US" dirty="0"/>
          </a:p>
        </p:txBody>
      </p:sp>
      <p:sp>
        <p:nvSpPr>
          <p:cNvPr id="5" name="Slide Number Placeholder 4"/>
          <p:cNvSpPr>
            <a:spLocks noGrp="1"/>
          </p:cNvSpPr>
          <p:nvPr>
            <p:ph type="sldNum" sz="quarter" idx="11"/>
          </p:nvPr>
        </p:nvSpPr>
        <p:spPr/>
        <p:txBody>
          <a:bodyPr/>
          <a:lstStyle/>
          <a:p>
            <a:pPr>
              <a:defRPr/>
            </a:pPr>
            <a:r>
              <a:rPr lang="en-US" dirty="0" smtClean="0"/>
              <a:t> P.</a:t>
            </a:r>
            <a:fld id="{BA2E2C4D-42FA-48ED-9FE5-D2F448C09C9A}" type="slidenum">
              <a:rPr lang="en-US" smtClean="0"/>
              <a:pPr>
                <a:defRPr/>
              </a:pPr>
              <a:t>13</a:t>
            </a:fld>
            <a:endParaRPr lang="en-US" dirty="0"/>
          </a:p>
        </p:txBody>
      </p:sp>
    </p:spTree>
    <p:extLst>
      <p:ext uri="{BB962C8B-B14F-4D97-AF65-F5344CB8AC3E}">
        <p14:creationId xmlns:p14="http://schemas.microsoft.com/office/powerpoint/2010/main" val="387158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dt" sz="quarter" idx="1"/>
          </p:nvPr>
        </p:nvSpPr>
        <p:spPr>
          <a:noFill/>
        </p:spPr>
        <p:txBody>
          <a:bodyPr/>
          <a:lstStyle>
            <a:lvl1pPr defTabSz="912879">
              <a:defRPr sz="1200">
                <a:solidFill>
                  <a:schemeClr val="tx1"/>
                </a:solidFill>
                <a:latin typeface="Arial" charset="0"/>
              </a:defRPr>
            </a:lvl1pPr>
            <a:lvl2pPr marL="729057" indent="-280406" defTabSz="912879">
              <a:defRPr sz="1200">
                <a:solidFill>
                  <a:schemeClr val="tx1"/>
                </a:solidFill>
                <a:latin typeface="Arial" charset="0"/>
              </a:defRPr>
            </a:lvl2pPr>
            <a:lvl3pPr marL="1121626" indent="-224325" defTabSz="912879">
              <a:defRPr sz="1200">
                <a:solidFill>
                  <a:schemeClr val="tx1"/>
                </a:solidFill>
                <a:latin typeface="Arial" charset="0"/>
              </a:defRPr>
            </a:lvl3pPr>
            <a:lvl4pPr marL="1570276" indent="-224325" defTabSz="912879">
              <a:defRPr sz="1200">
                <a:solidFill>
                  <a:schemeClr val="tx1"/>
                </a:solidFill>
                <a:latin typeface="Arial" charset="0"/>
              </a:defRPr>
            </a:lvl4pPr>
            <a:lvl5pPr marL="2018927" indent="-224325" defTabSz="912879">
              <a:defRPr sz="1200">
                <a:solidFill>
                  <a:schemeClr val="tx1"/>
                </a:solidFill>
                <a:latin typeface="Arial" charset="0"/>
              </a:defRPr>
            </a:lvl5pPr>
            <a:lvl6pPr marL="2467577" indent="-224325" algn="ctr" defTabSz="912879" eaLnBrk="0" fontAlgn="base" hangingPunct="0">
              <a:spcBef>
                <a:spcPct val="0"/>
              </a:spcBef>
              <a:spcAft>
                <a:spcPct val="0"/>
              </a:spcAft>
              <a:defRPr sz="1200">
                <a:solidFill>
                  <a:schemeClr val="tx1"/>
                </a:solidFill>
                <a:latin typeface="Arial" charset="0"/>
              </a:defRPr>
            </a:lvl6pPr>
            <a:lvl7pPr marL="2916227" indent="-224325" algn="ctr" defTabSz="912879" eaLnBrk="0" fontAlgn="base" hangingPunct="0">
              <a:spcBef>
                <a:spcPct val="0"/>
              </a:spcBef>
              <a:spcAft>
                <a:spcPct val="0"/>
              </a:spcAft>
              <a:defRPr sz="1200">
                <a:solidFill>
                  <a:schemeClr val="tx1"/>
                </a:solidFill>
                <a:latin typeface="Arial" charset="0"/>
              </a:defRPr>
            </a:lvl7pPr>
            <a:lvl8pPr marL="3364878" indent="-224325" algn="ctr" defTabSz="912879" eaLnBrk="0" fontAlgn="base" hangingPunct="0">
              <a:spcBef>
                <a:spcPct val="0"/>
              </a:spcBef>
              <a:spcAft>
                <a:spcPct val="0"/>
              </a:spcAft>
              <a:defRPr sz="1200">
                <a:solidFill>
                  <a:schemeClr val="tx1"/>
                </a:solidFill>
                <a:latin typeface="Arial" charset="0"/>
              </a:defRPr>
            </a:lvl8pPr>
            <a:lvl9pPr marL="3813528" indent="-224325" algn="ctr" defTabSz="912879" eaLnBrk="0" fontAlgn="base" hangingPunct="0">
              <a:spcBef>
                <a:spcPct val="0"/>
              </a:spcBef>
              <a:spcAft>
                <a:spcPct val="0"/>
              </a:spcAft>
              <a:defRPr sz="1200">
                <a:solidFill>
                  <a:schemeClr val="tx1"/>
                </a:solidFill>
                <a:latin typeface="Arial" charset="0"/>
              </a:defRPr>
            </a:lvl9pPr>
          </a:lstStyle>
          <a:p>
            <a:r>
              <a:rPr lang="en-US" altLang="en-US" sz="800" dirty="0"/>
              <a:t>  </a:t>
            </a:r>
            <a:fld id="{145EC4B1-7A65-4AFE-A99F-DC24C01A9D22}" type="datetime9">
              <a:rPr lang="en-US" altLang="en-US" sz="800"/>
              <a:pPr/>
              <a:t>12/19/2016 10:04:07 AM</a:t>
            </a:fld>
            <a:endParaRPr lang="en-US" altLang="en-US" sz="800" dirty="0"/>
          </a:p>
        </p:txBody>
      </p:sp>
      <p:sp>
        <p:nvSpPr>
          <p:cNvPr id="60419" name="Rectangle 7"/>
          <p:cNvSpPr>
            <a:spLocks noGrp="1" noChangeArrowheads="1"/>
          </p:cNvSpPr>
          <p:nvPr>
            <p:ph type="sldNum" sz="quarter" idx="5"/>
          </p:nvPr>
        </p:nvSpPr>
        <p:spPr>
          <a:noFill/>
        </p:spPr>
        <p:txBody>
          <a:bodyPr/>
          <a:lstStyle>
            <a:lvl1pPr defTabSz="912879">
              <a:defRPr sz="1200">
                <a:solidFill>
                  <a:schemeClr val="tx1"/>
                </a:solidFill>
                <a:latin typeface="Arial" charset="0"/>
              </a:defRPr>
            </a:lvl1pPr>
            <a:lvl2pPr marL="729057" indent="-280406" defTabSz="912879">
              <a:defRPr sz="1200">
                <a:solidFill>
                  <a:schemeClr val="tx1"/>
                </a:solidFill>
                <a:latin typeface="Arial" charset="0"/>
              </a:defRPr>
            </a:lvl2pPr>
            <a:lvl3pPr marL="1121626" indent="-224325" defTabSz="912879">
              <a:defRPr sz="1200">
                <a:solidFill>
                  <a:schemeClr val="tx1"/>
                </a:solidFill>
                <a:latin typeface="Arial" charset="0"/>
              </a:defRPr>
            </a:lvl3pPr>
            <a:lvl4pPr marL="1570276" indent="-224325" defTabSz="912879">
              <a:defRPr sz="1200">
                <a:solidFill>
                  <a:schemeClr val="tx1"/>
                </a:solidFill>
                <a:latin typeface="Arial" charset="0"/>
              </a:defRPr>
            </a:lvl4pPr>
            <a:lvl5pPr marL="2018927" indent="-224325" defTabSz="912879">
              <a:defRPr sz="1200">
                <a:solidFill>
                  <a:schemeClr val="tx1"/>
                </a:solidFill>
                <a:latin typeface="Arial" charset="0"/>
              </a:defRPr>
            </a:lvl5pPr>
            <a:lvl6pPr marL="2467577" indent="-224325" algn="ctr" defTabSz="912879" eaLnBrk="0" fontAlgn="base" hangingPunct="0">
              <a:spcBef>
                <a:spcPct val="0"/>
              </a:spcBef>
              <a:spcAft>
                <a:spcPct val="0"/>
              </a:spcAft>
              <a:defRPr sz="1200">
                <a:solidFill>
                  <a:schemeClr val="tx1"/>
                </a:solidFill>
                <a:latin typeface="Arial" charset="0"/>
              </a:defRPr>
            </a:lvl6pPr>
            <a:lvl7pPr marL="2916227" indent="-224325" algn="ctr" defTabSz="912879" eaLnBrk="0" fontAlgn="base" hangingPunct="0">
              <a:spcBef>
                <a:spcPct val="0"/>
              </a:spcBef>
              <a:spcAft>
                <a:spcPct val="0"/>
              </a:spcAft>
              <a:defRPr sz="1200">
                <a:solidFill>
                  <a:schemeClr val="tx1"/>
                </a:solidFill>
                <a:latin typeface="Arial" charset="0"/>
              </a:defRPr>
            </a:lvl7pPr>
            <a:lvl8pPr marL="3364878" indent="-224325" algn="ctr" defTabSz="912879" eaLnBrk="0" fontAlgn="base" hangingPunct="0">
              <a:spcBef>
                <a:spcPct val="0"/>
              </a:spcBef>
              <a:spcAft>
                <a:spcPct val="0"/>
              </a:spcAft>
              <a:defRPr sz="1200">
                <a:solidFill>
                  <a:schemeClr val="tx1"/>
                </a:solidFill>
                <a:latin typeface="Arial" charset="0"/>
              </a:defRPr>
            </a:lvl8pPr>
            <a:lvl9pPr marL="3813528" indent="-224325" algn="ctr" defTabSz="912879" eaLnBrk="0" fontAlgn="base" hangingPunct="0">
              <a:spcBef>
                <a:spcPct val="0"/>
              </a:spcBef>
              <a:spcAft>
                <a:spcPct val="0"/>
              </a:spcAft>
              <a:defRPr sz="1200">
                <a:solidFill>
                  <a:schemeClr val="tx1"/>
                </a:solidFill>
                <a:latin typeface="Arial" charset="0"/>
              </a:defRPr>
            </a:lvl9pPr>
          </a:lstStyle>
          <a:p>
            <a:r>
              <a:rPr lang="en-US" altLang="en-US" sz="800" dirty="0"/>
              <a:t> P.</a:t>
            </a:r>
            <a:fld id="{4FDB17C8-303A-4927-A0EB-CA4623501190}" type="slidenum">
              <a:rPr lang="en-US" altLang="en-US" sz="800"/>
              <a:pPr/>
              <a:t>14</a:t>
            </a:fld>
            <a:endParaRPr lang="en-US" altLang="en-US" sz="800" dirty="0"/>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xfrm>
            <a:off x="1156977" y="4319041"/>
            <a:ext cx="4558023" cy="151464"/>
          </a:xfrm>
          <a:noFill/>
        </p:spPr>
        <p:txBody>
          <a:bodyPr/>
          <a:lstStyle/>
          <a:p>
            <a:pPr lvl="1">
              <a:buFontTx/>
              <a:buNone/>
            </a:pPr>
            <a:endParaRPr lang="en-US" alt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smtClean="0"/>
              <a:t>  </a:t>
            </a:r>
            <a:fld id="{FF47B276-F474-4621-BD58-802E3752C4BB}" type="datetime9">
              <a:rPr lang="en-US" smtClean="0"/>
              <a:pPr>
                <a:defRPr/>
              </a:pPr>
              <a:t>12/19/2016 10:04:07 AM</a:t>
            </a:fld>
            <a:endParaRPr lang="en-US" dirty="0"/>
          </a:p>
        </p:txBody>
      </p:sp>
      <p:sp>
        <p:nvSpPr>
          <p:cNvPr id="5" name="Slide Number Placeholder 4"/>
          <p:cNvSpPr>
            <a:spLocks noGrp="1"/>
          </p:cNvSpPr>
          <p:nvPr>
            <p:ph type="sldNum" sz="quarter" idx="11"/>
          </p:nvPr>
        </p:nvSpPr>
        <p:spPr/>
        <p:txBody>
          <a:bodyPr/>
          <a:lstStyle/>
          <a:p>
            <a:pPr>
              <a:defRPr/>
            </a:pPr>
            <a:r>
              <a:rPr lang="en-US" dirty="0" smtClean="0"/>
              <a:t> P.</a:t>
            </a:r>
            <a:fld id="{BA2E2C4D-42FA-48ED-9FE5-D2F448C09C9A}" type="slidenum">
              <a:rPr lang="en-US" smtClean="0"/>
              <a:pPr>
                <a:defRPr/>
              </a:pPr>
              <a:t>15</a:t>
            </a:fld>
            <a:endParaRPr lang="en-US" dirty="0"/>
          </a:p>
        </p:txBody>
      </p:sp>
    </p:spTree>
    <p:extLst>
      <p:ext uri="{BB962C8B-B14F-4D97-AF65-F5344CB8AC3E}">
        <p14:creationId xmlns:p14="http://schemas.microsoft.com/office/powerpoint/2010/main" val="19898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smtClean="0"/>
              <a:t>  </a:t>
            </a:r>
            <a:fld id="{FF47B276-F474-4621-BD58-802E3752C4BB}" type="datetime9">
              <a:rPr lang="en-US" smtClean="0"/>
              <a:pPr>
                <a:defRPr/>
              </a:pPr>
              <a:t>12/19/2016 10:04:07 AM</a:t>
            </a:fld>
            <a:endParaRPr lang="en-US" dirty="0"/>
          </a:p>
        </p:txBody>
      </p:sp>
      <p:sp>
        <p:nvSpPr>
          <p:cNvPr id="5" name="Slide Number Placeholder 4"/>
          <p:cNvSpPr>
            <a:spLocks noGrp="1"/>
          </p:cNvSpPr>
          <p:nvPr>
            <p:ph type="sldNum" sz="quarter" idx="11"/>
          </p:nvPr>
        </p:nvSpPr>
        <p:spPr/>
        <p:txBody>
          <a:bodyPr/>
          <a:lstStyle/>
          <a:p>
            <a:pPr>
              <a:defRPr/>
            </a:pPr>
            <a:r>
              <a:rPr lang="en-US" dirty="0" smtClean="0"/>
              <a:t> P.</a:t>
            </a:r>
            <a:fld id="{BA2E2C4D-42FA-48ED-9FE5-D2F448C09C9A}" type="slidenum">
              <a:rPr lang="en-US" smtClean="0"/>
              <a:pPr>
                <a:defRPr/>
              </a:pPr>
              <a:t>16</a:t>
            </a:fld>
            <a:endParaRPr lang="en-US" dirty="0"/>
          </a:p>
        </p:txBody>
      </p:sp>
    </p:spTree>
    <p:extLst>
      <p:ext uri="{BB962C8B-B14F-4D97-AF65-F5344CB8AC3E}">
        <p14:creationId xmlns:p14="http://schemas.microsoft.com/office/powerpoint/2010/main" val="2528758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Grp="1" noChangeArrowheads="1"/>
          </p:cNvSpPr>
          <p:nvPr/>
        </p:nvSpPr>
        <p:spPr bwMode="auto">
          <a:xfrm>
            <a:off x="3194500" y="8919148"/>
            <a:ext cx="2972421" cy="22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82" tIns="45739" rIns="91482" bIns="45739" anchor="b"/>
          <a:lstStyle>
            <a:lvl1pPr defTabSz="965200">
              <a:defRPr sz="1200">
                <a:solidFill>
                  <a:schemeClr val="tx1"/>
                </a:solidFill>
                <a:latin typeface="Arial" charset="0"/>
              </a:defRPr>
            </a:lvl1pPr>
            <a:lvl2pPr marL="742950" indent="-285750" defTabSz="965200">
              <a:defRPr sz="1200">
                <a:solidFill>
                  <a:schemeClr val="tx1"/>
                </a:solidFill>
                <a:latin typeface="Arial" charset="0"/>
              </a:defRPr>
            </a:lvl2pPr>
            <a:lvl3pPr marL="1143000" indent="-228600" defTabSz="965200">
              <a:defRPr sz="1200">
                <a:solidFill>
                  <a:schemeClr val="tx1"/>
                </a:solidFill>
                <a:latin typeface="Arial" charset="0"/>
              </a:defRPr>
            </a:lvl3pPr>
            <a:lvl4pPr marL="1600200" indent="-228600" defTabSz="965200">
              <a:defRPr sz="1200">
                <a:solidFill>
                  <a:schemeClr val="tx1"/>
                </a:solidFill>
                <a:latin typeface="Arial" charset="0"/>
              </a:defRPr>
            </a:lvl4pPr>
            <a:lvl5pPr marL="2057400" indent="-228600" defTabSz="965200">
              <a:defRPr sz="1200">
                <a:solidFill>
                  <a:schemeClr val="tx1"/>
                </a:solidFill>
                <a:latin typeface="Arial" charset="0"/>
              </a:defRPr>
            </a:lvl5pPr>
            <a:lvl6pPr marL="2514600" indent="-228600" algn="ctr" defTabSz="965200" eaLnBrk="0" fontAlgn="base" hangingPunct="0">
              <a:spcBef>
                <a:spcPct val="0"/>
              </a:spcBef>
              <a:spcAft>
                <a:spcPct val="0"/>
              </a:spcAft>
              <a:defRPr sz="1200">
                <a:solidFill>
                  <a:schemeClr val="tx1"/>
                </a:solidFill>
                <a:latin typeface="Arial" charset="0"/>
              </a:defRPr>
            </a:lvl6pPr>
            <a:lvl7pPr marL="2971800" indent="-228600" algn="ctr" defTabSz="965200" eaLnBrk="0" fontAlgn="base" hangingPunct="0">
              <a:spcBef>
                <a:spcPct val="0"/>
              </a:spcBef>
              <a:spcAft>
                <a:spcPct val="0"/>
              </a:spcAft>
              <a:defRPr sz="1200">
                <a:solidFill>
                  <a:schemeClr val="tx1"/>
                </a:solidFill>
                <a:latin typeface="Arial" charset="0"/>
              </a:defRPr>
            </a:lvl7pPr>
            <a:lvl8pPr marL="3429000" indent="-228600" algn="ctr" defTabSz="965200" eaLnBrk="0" fontAlgn="base" hangingPunct="0">
              <a:spcBef>
                <a:spcPct val="0"/>
              </a:spcBef>
              <a:spcAft>
                <a:spcPct val="0"/>
              </a:spcAft>
              <a:defRPr sz="1200">
                <a:solidFill>
                  <a:schemeClr val="tx1"/>
                </a:solidFill>
                <a:latin typeface="Arial" charset="0"/>
              </a:defRPr>
            </a:lvl8pPr>
            <a:lvl9pPr marL="3886200" indent="-228600" algn="ctr" defTabSz="965200" eaLnBrk="0" fontAlgn="base" hangingPunct="0">
              <a:spcBef>
                <a:spcPct val="0"/>
              </a:spcBef>
              <a:spcAft>
                <a:spcPct val="0"/>
              </a:spcAft>
              <a:defRPr sz="1200">
                <a:solidFill>
                  <a:schemeClr val="tx1"/>
                </a:solidFill>
                <a:latin typeface="Arial" charset="0"/>
              </a:defRPr>
            </a:lvl9pPr>
          </a:lstStyle>
          <a:p>
            <a:pPr algn="r"/>
            <a:r>
              <a:rPr lang="en-US" altLang="en-US" sz="800" dirty="0"/>
              <a:t>  </a:t>
            </a:r>
            <a:fld id="{8DA14CFA-A995-4059-B446-FE80714C3653}" type="datetime9">
              <a:rPr lang="en-US" altLang="en-US" sz="800"/>
              <a:pPr algn="r"/>
              <a:t>12/19/2016 10:04:07 AM</a:t>
            </a:fld>
            <a:endParaRPr lang="en-US" altLang="en-US" sz="800" dirty="0"/>
          </a:p>
        </p:txBody>
      </p:sp>
      <p:sp>
        <p:nvSpPr>
          <p:cNvPr id="61443" name="Rectangle 7"/>
          <p:cNvSpPr txBox="1">
            <a:spLocks noGrp="1" noChangeArrowheads="1"/>
          </p:cNvSpPr>
          <p:nvPr/>
        </p:nvSpPr>
        <p:spPr bwMode="auto">
          <a:xfrm>
            <a:off x="6260100" y="8919148"/>
            <a:ext cx="597900" cy="22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82" tIns="45739" rIns="91482" bIns="45739" anchor="b"/>
          <a:lstStyle>
            <a:lvl1pPr defTabSz="965200">
              <a:defRPr sz="1200">
                <a:solidFill>
                  <a:schemeClr val="tx1"/>
                </a:solidFill>
                <a:latin typeface="Arial" charset="0"/>
              </a:defRPr>
            </a:lvl1pPr>
            <a:lvl2pPr marL="742950" indent="-285750" defTabSz="965200">
              <a:defRPr sz="1200">
                <a:solidFill>
                  <a:schemeClr val="tx1"/>
                </a:solidFill>
                <a:latin typeface="Arial" charset="0"/>
              </a:defRPr>
            </a:lvl2pPr>
            <a:lvl3pPr marL="1143000" indent="-228600" defTabSz="965200">
              <a:defRPr sz="1200">
                <a:solidFill>
                  <a:schemeClr val="tx1"/>
                </a:solidFill>
                <a:latin typeface="Arial" charset="0"/>
              </a:defRPr>
            </a:lvl3pPr>
            <a:lvl4pPr marL="1600200" indent="-228600" defTabSz="965200">
              <a:defRPr sz="1200">
                <a:solidFill>
                  <a:schemeClr val="tx1"/>
                </a:solidFill>
                <a:latin typeface="Arial" charset="0"/>
              </a:defRPr>
            </a:lvl4pPr>
            <a:lvl5pPr marL="2057400" indent="-228600" defTabSz="965200">
              <a:defRPr sz="1200">
                <a:solidFill>
                  <a:schemeClr val="tx1"/>
                </a:solidFill>
                <a:latin typeface="Arial" charset="0"/>
              </a:defRPr>
            </a:lvl5pPr>
            <a:lvl6pPr marL="2514600" indent="-228600" algn="ctr" defTabSz="965200" eaLnBrk="0" fontAlgn="base" hangingPunct="0">
              <a:spcBef>
                <a:spcPct val="0"/>
              </a:spcBef>
              <a:spcAft>
                <a:spcPct val="0"/>
              </a:spcAft>
              <a:defRPr sz="1200">
                <a:solidFill>
                  <a:schemeClr val="tx1"/>
                </a:solidFill>
                <a:latin typeface="Arial" charset="0"/>
              </a:defRPr>
            </a:lvl6pPr>
            <a:lvl7pPr marL="2971800" indent="-228600" algn="ctr" defTabSz="965200" eaLnBrk="0" fontAlgn="base" hangingPunct="0">
              <a:spcBef>
                <a:spcPct val="0"/>
              </a:spcBef>
              <a:spcAft>
                <a:spcPct val="0"/>
              </a:spcAft>
              <a:defRPr sz="1200">
                <a:solidFill>
                  <a:schemeClr val="tx1"/>
                </a:solidFill>
                <a:latin typeface="Arial" charset="0"/>
              </a:defRPr>
            </a:lvl7pPr>
            <a:lvl8pPr marL="3429000" indent="-228600" algn="ctr" defTabSz="965200" eaLnBrk="0" fontAlgn="base" hangingPunct="0">
              <a:spcBef>
                <a:spcPct val="0"/>
              </a:spcBef>
              <a:spcAft>
                <a:spcPct val="0"/>
              </a:spcAft>
              <a:defRPr sz="1200">
                <a:solidFill>
                  <a:schemeClr val="tx1"/>
                </a:solidFill>
                <a:latin typeface="Arial" charset="0"/>
              </a:defRPr>
            </a:lvl8pPr>
            <a:lvl9pPr marL="3886200" indent="-228600" algn="ctr" defTabSz="965200" eaLnBrk="0" fontAlgn="base" hangingPunct="0">
              <a:spcBef>
                <a:spcPct val="0"/>
              </a:spcBef>
              <a:spcAft>
                <a:spcPct val="0"/>
              </a:spcAft>
              <a:defRPr sz="1200">
                <a:solidFill>
                  <a:schemeClr val="tx1"/>
                </a:solidFill>
                <a:latin typeface="Arial" charset="0"/>
              </a:defRPr>
            </a:lvl9pPr>
          </a:lstStyle>
          <a:p>
            <a:pPr algn="r"/>
            <a:r>
              <a:rPr lang="en-US" altLang="en-US" sz="800" dirty="0"/>
              <a:t> P.</a:t>
            </a:r>
            <a:fld id="{BC5D0314-6135-4F71-AC3F-FA45879E158F}" type="slidenum">
              <a:rPr lang="en-US" altLang="en-US" sz="800"/>
              <a:pPr algn="r"/>
              <a:t>17</a:t>
            </a:fld>
            <a:endParaRPr lang="en-US" altLang="en-US" sz="800" dirty="0"/>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xfrm>
            <a:off x="1156977" y="4319041"/>
            <a:ext cx="4558023" cy="726087"/>
          </a:xfrm>
          <a:noFill/>
        </p:spPr>
        <p:txBody>
          <a:bodyPr/>
          <a:lstStyle/>
          <a:p>
            <a:pPr lvl="1">
              <a:buFontTx/>
              <a:buNone/>
            </a:pPr>
            <a:endParaRPr lang="en-US" altLang="en-US" b="1" dirty="0" smtClean="0"/>
          </a:p>
          <a:p>
            <a:pPr lvl="1">
              <a:buFontTx/>
              <a:buNone/>
            </a:pPr>
            <a:endParaRPr lang="en-US" altLang="en-US" b="1" dirty="0" smtClean="0"/>
          </a:p>
          <a:p>
            <a:pPr lvl="1">
              <a:buFontTx/>
              <a:buNone/>
            </a:pPr>
            <a:endParaRPr lang="en-US" alt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smtClean="0"/>
              <a:t>  </a:t>
            </a:r>
            <a:fld id="{FF47B276-F474-4621-BD58-802E3752C4BB}" type="datetime9">
              <a:rPr lang="en-US" smtClean="0"/>
              <a:pPr>
                <a:defRPr/>
              </a:pPr>
              <a:t>12/19/2016 10:04:07 AM</a:t>
            </a:fld>
            <a:endParaRPr lang="en-US" dirty="0"/>
          </a:p>
        </p:txBody>
      </p:sp>
      <p:sp>
        <p:nvSpPr>
          <p:cNvPr id="5" name="Slide Number Placeholder 4"/>
          <p:cNvSpPr>
            <a:spLocks noGrp="1"/>
          </p:cNvSpPr>
          <p:nvPr>
            <p:ph type="sldNum" sz="quarter" idx="11"/>
          </p:nvPr>
        </p:nvSpPr>
        <p:spPr/>
        <p:txBody>
          <a:bodyPr/>
          <a:lstStyle/>
          <a:p>
            <a:pPr>
              <a:defRPr/>
            </a:pPr>
            <a:r>
              <a:rPr lang="en-US" dirty="0" smtClean="0"/>
              <a:t> P.</a:t>
            </a:r>
            <a:fld id="{BA2E2C4D-42FA-48ED-9FE5-D2F448C09C9A}" type="slidenum">
              <a:rPr lang="en-US" smtClean="0"/>
              <a:pPr>
                <a:defRPr/>
              </a:pPr>
              <a:t>18</a:t>
            </a:fld>
            <a:endParaRPr lang="en-US" dirty="0"/>
          </a:p>
        </p:txBody>
      </p:sp>
    </p:spTree>
    <p:extLst>
      <p:ext uri="{BB962C8B-B14F-4D97-AF65-F5344CB8AC3E}">
        <p14:creationId xmlns:p14="http://schemas.microsoft.com/office/powerpoint/2010/main" val="513684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p:spPr>
        <p:txBody>
          <a:bodyPr/>
          <a:lstStyle>
            <a:lvl1pPr defTabSz="912879">
              <a:defRPr sz="1200">
                <a:solidFill>
                  <a:schemeClr val="tx1"/>
                </a:solidFill>
                <a:latin typeface="Arial" charset="0"/>
              </a:defRPr>
            </a:lvl1pPr>
            <a:lvl2pPr marL="729057" indent="-280406" defTabSz="912879">
              <a:defRPr sz="1200">
                <a:solidFill>
                  <a:schemeClr val="tx1"/>
                </a:solidFill>
                <a:latin typeface="Arial" charset="0"/>
              </a:defRPr>
            </a:lvl2pPr>
            <a:lvl3pPr marL="1121626" indent="-224325" defTabSz="912879">
              <a:defRPr sz="1200">
                <a:solidFill>
                  <a:schemeClr val="tx1"/>
                </a:solidFill>
                <a:latin typeface="Arial" charset="0"/>
              </a:defRPr>
            </a:lvl3pPr>
            <a:lvl4pPr marL="1570276" indent="-224325" defTabSz="912879">
              <a:defRPr sz="1200">
                <a:solidFill>
                  <a:schemeClr val="tx1"/>
                </a:solidFill>
                <a:latin typeface="Arial" charset="0"/>
              </a:defRPr>
            </a:lvl4pPr>
            <a:lvl5pPr marL="2018927" indent="-224325" defTabSz="912879">
              <a:defRPr sz="1200">
                <a:solidFill>
                  <a:schemeClr val="tx1"/>
                </a:solidFill>
                <a:latin typeface="Arial" charset="0"/>
              </a:defRPr>
            </a:lvl5pPr>
            <a:lvl6pPr marL="2467577" indent="-224325" algn="ctr" defTabSz="912879" eaLnBrk="0" fontAlgn="base" hangingPunct="0">
              <a:spcBef>
                <a:spcPct val="0"/>
              </a:spcBef>
              <a:spcAft>
                <a:spcPct val="0"/>
              </a:spcAft>
              <a:defRPr sz="1200">
                <a:solidFill>
                  <a:schemeClr val="tx1"/>
                </a:solidFill>
                <a:latin typeface="Arial" charset="0"/>
              </a:defRPr>
            </a:lvl6pPr>
            <a:lvl7pPr marL="2916227" indent="-224325" algn="ctr" defTabSz="912879" eaLnBrk="0" fontAlgn="base" hangingPunct="0">
              <a:spcBef>
                <a:spcPct val="0"/>
              </a:spcBef>
              <a:spcAft>
                <a:spcPct val="0"/>
              </a:spcAft>
              <a:defRPr sz="1200">
                <a:solidFill>
                  <a:schemeClr val="tx1"/>
                </a:solidFill>
                <a:latin typeface="Arial" charset="0"/>
              </a:defRPr>
            </a:lvl7pPr>
            <a:lvl8pPr marL="3364878" indent="-224325" algn="ctr" defTabSz="912879" eaLnBrk="0" fontAlgn="base" hangingPunct="0">
              <a:spcBef>
                <a:spcPct val="0"/>
              </a:spcBef>
              <a:spcAft>
                <a:spcPct val="0"/>
              </a:spcAft>
              <a:defRPr sz="1200">
                <a:solidFill>
                  <a:schemeClr val="tx1"/>
                </a:solidFill>
                <a:latin typeface="Arial" charset="0"/>
              </a:defRPr>
            </a:lvl8pPr>
            <a:lvl9pPr marL="3813528" indent="-224325" algn="ctr" defTabSz="912879" eaLnBrk="0" fontAlgn="base" hangingPunct="0">
              <a:spcBef>
                <a:spcPct val="0"/>
              </a:spcBef>
              <a:spcAft>
                <a:spcPct val="0"/>
              </a:spcAft>
              <a:defRPr sz="1200">
                <a:solidFill>
                  <a:schemeClr val="tx1"/>
                </a:solidFill>
                <a:latin typeface="Arial" charset="0"/>
              </a:defRPr>
            </a:lvl9pPr>
          </a:lstStyle>
          <a:p>
            <a:r>
              <a:rPr lang="en-US" altLang="en-US" sz="800" dirty="0"/>
              <a:t>  </a:t>
            </a:r>
            <a:fld id="{9CF273EC-EB43-496D-838C-3B6A032D7FCF}" type="datetime9">
              <a:rPr lang="en-US" altLang="en-US" sz="800"/>
              <a:pPr/>
              <a:t>12/19/2016 10:04:07 AM</a:t>
            </a:fld>
            <a:endParaRPr lang="en-US" altLang="en-US" sz="800" dirty="0"/>
          </a:p>
        </p:txBody>
      </p:sp>
      <p:sp>
        <p:nvSpPr>
          <p:cNvPr id="62467" name="Rectangle 7"/>
          <p:cNvSpPr>
            <a:spLocks noGrp="1" noChangeArrowheads="1"/>
          </p:cNvSpPr>
          <p:nvPr>
            <p:ph type="sldNum" sz="quarter" idx="5"/>
          </p:nvPr>
        </p:nvSpPr>
        <p:spPr>
          <a:noFill/>
        </p:spPr>
        <p:txBody>
          <a:bodyPr/>
          <a:lstStyle>
            <a:lvl1pPr defTabSz="912879">
              <a:defRPr sz="1200">
                <a:solidFill>
                  <a:schemeClr val="tx1"/>
                </a:solidFill>
                <a:latin typeface="Arial" charset="0"/>
              </a:defRPr>
            </a:lvl1pPr>
            <a:lvl2pPr marL="729057" indent="-280406" defTabSz="912879">
              <a:defRPr sz="1200">
                <a:solidFill>
                  <a:schemeClr val="tx1"/>
                </a:solidFill>
                <a:latin typeface="Arial" charset="0"/>
              </a:defRPr>
            </a:lvl2pPr>
            <a:lvl3pPr marL="1121626" indent="-224325" defTabSz="912879">
              <a:defRPr sz="1200">
                <a:solidFill>
                  <a:schemeClr val="tx1"/>
                </a:solidFill>
                <a:latin typeface="Arial" charset="0"/>
              </a:defRPr>
            </a:lvl3pPr>
            <a:lvl4pPr marL="1570276" indent="-224325" defTabSz="912879">
              <a:defRPr sz="1200">
                <a:solidFill>
                  <a:schemeClr val="tx1"/>
                </a:solidFill>
                <a:latin typeface="Arial" charset="0"/>
              </a:defRPr>
            </a:lvl4pPr>
            <a:lvl5pPr marL="2018927" indent="-224325" defTabSz="912879">
              <a:defRPr sz="1200">
                <a:solidFill>
                  <a:schemeClr val="tx1"/>
                </a:solidFill>
                <a:latin typeface="Arial" charset="0"/>
              </a:defRPr>
            </a:lvl5pPr>
            <a:lvl6pPr marL="2467577" indent="-224325" algn="ctr" defTabSz="912879" eaLnBrk="0" fontAlgn="base" hangingPunct="0">
              <a:spcBef>
                <a:spcPct val="0"/>
              </a:spcBef>
              <a:spcAft>
                <a:spcPct val="0"/>
              </a:spcAft>
              <a:defRPr sz="1200">
                <a:solidFill>
                  <a:schemeClr val="tx1"/>
                </a:solidFill>
                <a:latin typeface="Arial" charset="0"/>
              </a:defRPr>
            </a:lvl6pPr>
            <a:lvl7pPr marL="2916227" indent="-224325" algn="ctr" defTabSz="912879" eaLnBrk="0" fontAlgn="base" hangingPunct="0">
              <a:spcBef>
                <a:spcPct val="0"/>
              </a:spcBef>
              <a:spcAft>
                <a:spcPct val="0"/>
              </a:spcAft>
              <a:defRPr sz="1200">
                <a:solidFill>
                  <a:schemeClr val="tx1"/>
                </a:solidFill>
                <a:latin typeface="Arial" charset="0"/>
              </a:defRPr>
            </a:lvl7pPr>
            <a:lvl8pPr marL="3364878" indent="-224325" algn="ctr" defTabSz="912879" eaLnBrk="0" fontAlgn="base" hangingPunct="0">
              <a:spcBef>
                <a:spcPct val="0"/>
              </a:spcBef>
              <a:spcAft>
                <a:spcPct val="0"/>
              </a:spcAft>
              <a:defRPr sz="1200">
                <a:solidFill>
                  <a:schemeClr val="tx1"/>
                </a:solidFill>
                <a:latin typeface="Arial" charset="0"/>
              </a:defRPr>
            </a:lvl8pPr>
            <a:lvl9pPr marL="3813528" indent="-224325" algn="ctr" defTabSz="912879" eaLnBrk="0" fontAlgn="base" hangingPunct="0">
              <a:spcBef>
                <a:spcPct val="0"/>
              </a:spcBef>
              <a:spcAft>
                <a:spcPct val="0"/>
              </a:spcAft>
              <a:defRPr sz="1200">
                <a:solidFill>
                  <a:schemeClr val="tx1"/>
                </a:solidFill>
                <a:latin typeface="Arial" charset="0"/>
              </a:defRPr>
            </a:lvl9pPr>
          </a:lstStyle>
          <a:p>
            <a:r>
              <a:rPr lang="en-US" altLang="en-US" sz="800" dirty="0"/>
              <a:t> P.</a:t>
            </a:r>
            <a:fld id="{28468F67-9EE1-496C-93A4-8E51097D5F45}" type="slidenum">
              <a:rPr lang="en-US" altLang="en-US" sz="800"/>
              <a:pPr/>
              <a:t>19</a:t>
            </a:fld>
            <a:endParaRPr lang="en-US" altLang="en-US" sz="800" dirty="0"/>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xfrm>
            <a:off x="1156977" y="4319041"/>
            <a:ext cx="4558023" cy="181131"/>
          </a:xfrm>
          <a:noFill/>
        </p:spPr>
        <p:txBody>
          <a:bodyPr/>
          <a:lstStyle/>
          <a:p>
            <a:pPr lvl="1">
              <a:buFontTx/>
              <a:buNone/>
            </a:pP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lvl1pPr defTabSz="912879">
              <a:defRPr sz="1200">
                <a:solidFill>
                  <a:schemeClr val="tx1"/>
                </a:solidFill>
                <a:latin typeface="Arial" charset="0"/>
              </a:defRPr>
            </a:lvl1pPr>
            <a:lvl2pPr marL="729057" indent="-280406" defTabSz="912879">
              <a:defRPr sz="1200">
                <a:solidFill>
                  <a:schemeClr val="tx1"/>
                </a:solidFill>
                <a:latin typeface="Arial" charset="0"/>
              </a:defRPr>
            </a:lvl2pPr>
            <a:lvl3pPr marL="1121626" indent="-224325" defTabSz="912879">
              <a:defRPr sz="1200">
                <a:solidFill>
                  <a:schemeClr val="tx1"/>
                </a:solidFill>
                <a:latin typeface="Arial" charset="0"/>
              </a:defRPr>
            </a:lvl3pPr>
            <a:lvl4pPr marL="1570276" indent="-224325" defTabSz="912879">
              <a:defRPr sz="1200">
                <a:solidFill>
                  <a:schemeClr val="tx1"/>
                </a:solidFill>
                <a:latin typeface="Arial" charset="0"/>
              </a:defRPr>
            </a:lvl4pPr>
            <a:lvl5pPr marL="2018927" indent="-224325" defTabSz="912879">
              <a:defRPr sz="1200">
                <a:solidFill>
                  <a:schemeClr val="tx1"/>
                </a:solidFill>
                <a:latin typeface="Arial" charset="0"/>
              </a:defRPr>
            </a:lvl5pPr>
            <a:lvl6pPr marL="2467577" indent="-224325" algn="ctr" defTabSz="912879" eaLnBrk="0" fontAlgn="base" hangingPunct="0">
              <a:spcBef>
                <a:spcPct val="0"/>
              </a:spcBef>
              <a:spcAft>
                <a:spcPct val="0"/>
              </a:spcAft>
              <a:defRPr sz="1200">
                <a:solidFill>
                  <a:schemeClr val="tx1"/>
                </a:solidFill>
                <a:latin typeface="Arial" charset="0"/>
              </a:defRPr>
            </a:lvl6pPr>
            <a:lvl7pPr marL="2916227" indent="-224325" algn="ctr" defTabSz="912879" eaLnBrk="0" fontAlgn="base" hangingPunct="0">
              <a:spcBef>
                <a:spcPct val="0"/>
              </a:spcBef>
              <a:spcAft>
                <a:spcPct val="0"/>
              </a:spcAft>
              <a:defRPr sz="1200">
                <a:solidFill>
                  <a:schemeClr val="tx1"/>
                </a:solidFill>
                <a:latin typeface="Arial" charset="0"/>
              </a:defRPr>
            </a:lvl7pPr>
            <a:lvl8pPr marL="3364878" indent="-224325" algn="ctr" defTabSz="912879" eaLnBrk="0" fontAlgn="base" hangingPunct="0">
              <a:spcBef>
                <a:spcPct val="0"/>
              </a:spcBef>
              <a:spcAft>
                <a:spcPct val="0"/>
              </a:spcAft>
              <a:defRPr sz="1200">
                <a:solidFill>
                  <a:schemeClr val="tx1"/>
                </a:solidFill>
                <a:latin typeface="Arial" charset="0"/>
              </a:defRPr>
            </a:lvl8pPr>
            <a:lvl9pPr marL="3813528" indent="-224325" algn="ctr" defTabSz="912879" eaLnBrk="0" fontAlgn="base" hangingPunct="0">
              <a:spcBef>
                <a:spcPct val="0"/>
              </a:spcBef>
              <a:spcAft>
                <a:spcPct val="0"/>
              </a:spcAft>
              <a:defRPr sz="1200">
                <a:solidFill>
                  <a:schemeClr val="tx1"/>
                </a:solidFill>
                <a:latin typeface="Arial" charset="0"/>
              </a:defRPr>
            </a:lvl9pPr>
          </a:lstStyle>
          <a:p>
            <a:r>
              <a:rPr lang="en-US" altLang="en-US" sz="800" dirty="0"/>
              <a:t>  </a:t>
            </a:r>
            <a:fld id="{03A13ACC-F32D-4E34-901A-353792BED364}" type="datetime9">
              <a:rPr lang="en-US" altLang="en-US" sz="800"/>
              <a:pPr/>
              <a:t>12/19/2016 10:04:07 AM</a:t>
            </a:fld>
            <a:endParaRPr lang="en-US" altLang="en-US" sz="800" dirty="0"/>
          </a:p>
        </p:txBody>
      </p:sp>
      <p:sp>
        <p:nvSpPr>
          <p:cNvPr id="63491" name="Rectangle 7"/>
          <p:cNvSpPr>
            <a:spLocks noGrp="1" noChangeArrowheads="1"/>
          </p:cNvSpPr>
          <p:nvPr>
            <p:ph type="sldNum" sz="quarter" idx="5"/>
          </p:nvPr>
        </p:nvSpPr>
        <p:spPr>
          <a:noFill/>
        </p:spPr>
        <p:txBody>
          <a:bodyPr/>
          <a:lstStyle>
            <a:lvl1pPr defTabSz="912879">
              <a:defRPr sz="1200">
                <a:solidFill>
                  <a:schemeClr val="tx1"/>
                </a:solidFill>
                <a:latin typeface="Arial" charset="0"/>
              </a:defRPr>
            </a:lvl1pPr>
            <a:lvl2pPr marL="729057" indent="-280406" defTabSz="912879">
              <a:defRPr sz="1200">
                <a:solidFill>
                  <a:schemeClr val="tx1"/>
                </a:solidFill>
                <a:latin typeface="Arial" charset="0"/>
              </a:defRPr>
            </a:lvl2pPr>
            <a:lvl3pPr marL="1121626" indent="-224325" defTabSz="912879">
              <a:defRPr sz="1200">
                <a:solidFill>
                  <a:schemeClr val="tx1"/>
                </a:solidFill>
                <a:latin typeface="Arial" charset="0"/>
              </a:defRPr>
            </a:lvl3pPr>
            <a:lvl4pPr marL="1570276" indent="-224325" defTabSz="912879">
              <a:defRPr sz="1200">
                <a:solidFill>
                  <a:schemeClr val="tx1"/>
                </a:solidFill>
                <a:latin typeface="Arial" charset="0"/>
              </a:defRPr>
            </a:lvl4pPr>
            <a:lvl5pPr marL="2018927" indent="-224325" defTabSz="912879">
              <a:defRPr sz="1200">
                <a:solidFill>
                  <a:schemeClr val="tx1"/>
                </a:solidFill>
                <a:latin typeface="Arial" charset="0"/>
              </a:defRPr>
            </a:lvl5pPr>
            <a:lvl6pPr marL="2467577" indent="-224325" algn="ctr" defTabSz="912879" eaLnBrk="0" fontAlgn="base" hangingPunct="0">
              <a:spcBef>
                <a:spcPct val="0"/>
              </a:spcBef>
              <a:spcAft>
                <a:spcPct val="0"/>
              </a:spcAft>
              <a:defRPr sz="1200">
                <a:solidFill>
                  <a:schemeClr val="tx1"/>
                </a:solidFill>
                <a:latin typeface="Arial" charset="0"/>
              </a:defRPr>
            </a:lvl6pPr>
            <a:lvl7pPr marL="2916227" indent="-224325" algn="ctr" defTabSz="912879" eaLnBrk="0" fontAlgn="base" hangingPunct="0">
              <a:spcBef>
                <a:spcPct val="0"/>
              </a:spcBef>
              <a:spcAft>
                <a:spcPct val="0"/>
              </a:spcAft>
              <a:defRPr sz="1200">
                <a:solidFill>
                  <a:schemeClr val="tx1"/>
                </a:solidFill>
                <a:latin typeface="Arial" charset="0"/>
              </a:defRPr>
            </a:lvl7pPr>
            <a:lvl8pPr marL="3364878" indent="-224325" algn="ctr" defTabSz="912879" eaLnBrk="0" fontAlgn="base" hangingPunct="0">
              <a:spcBef>
                <a:spcPct val="0"/>
              </a:spcBef>
              <a:spcAft>
                <a:spcPct val="0"/>
              </a:spcAft>
              <a:defRPr sz="1200">
                <a:solidFill>
                  <a:schemeClr val="tx1"/>
                </a:solidFill>
                <a:latin typeface="Arial" charset="0"/>
              </a:defRPr>
            </a:lvl8pPr>
            <a:lvl9pPr marL="3813528" indent="-224325" algn="ctr" defTabSz="912879" eaLnBrk="0" fontAlgn="base" hangingPunct="0">
              <a:spcBef>
                <a:spcPct val="0"/>
              </a:spcBef>
              <a:spcAft>
                <a:spcPct val="0"/>
              </a:spcAft>
              <a:defRPr sz="1200">
                <a:solidFill>
                  <a:schemeClr val="tx1"/>
                </a:solidFill>
                <a:latin typeface="Arial" charset="0"/>
              </a:defRPr>
            </a:lvl9pPr>
          </a:lstStyle>
          <a:p>
            <a:r>
              <a:rPr lang="en-US" altLang="en-US" sz="800" dirty="0"/>
              <a:t> P.</a:t>
            </a:r>
            <a:fld id="{791253EB-5600-4673-9B61-B0B749F93250}" type="slidenum">
              <a:rPr lang="en-US" altLang="en-US" sz="800"/>
              <a:pPr/>
              <a:t>20</a:t>
            </a:fld>
            <a:endParaRPr lang="en-US" altLang="en-US" sz="800" dirty="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xfrm>
            <a:off x="1156977" y="4319041"/>
            <a:ext cx="4558023" cy="181131"/>
          </a:xfrm>
          <a:noFill/>
        </p:spPr>
        <p:txBody>
          <a:bodyPr/>
          <a:lstStyle/>
          <a:p>
            <a:pPr lvl="1">
              <a:buFontTx/>
              <a:buNone/>
            </a:pP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6129338" y="0"/>
            <a:ext cx="3014662" cy="2705100"/>
          </a:xfrm>
          <a:prstGeom prst="rect">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p>
        </p:txBody>
      </p:sp>
      <p:sp>
        <p:nvSpPr>
          <p:cNvPr id="7" name="Rectangle 44"/>
          <p:cNvSpPr>
            <a:spLocks noChangeArrowheads="1"/>
          </p:cNvSpPr>
          <p:nvPr/>
        </p:nvSpPr>
        <p:spPr bwMode="hidden">
          <a:xfrm>
            <a:off x="0" y="2821182"/>
            <a:ext cx="6049108" cy="4036818"/>
          </a:xfrm>
          <a:prstGeom prst="rect">
            <a:avLst/>
          </a:prstGeom>
          <a:solidFill>
            <a:srgbClr val="3CA2FF"/>
          </a:solidFill>
          <a:ln>
            <a:noFill/>
          </a:ln>
          <a:extLst/>
        </p:spPr>
        <p:txBody>
          <a:bodyPr wrap="none" lIns="64008" tIns="32004" rIns="64008" bIns="32004"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6pPr>
            <a:lvl7pPr marL="29718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7pPr>
            <a:lvl8pPr marL="34290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8pPr>
            <a:lvl9pPr marL="38862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9pPr>
          </a:lstStyle>
          <a:p>
            <a:pPr marL="0" marR="0" lvl="0" indent="0" defTabSz="640080" eaLnBrk="1" fontAlgn="base" latinLnBrk="0" hangingPunct="1">
              <a:lnSpc>
                <a:spcPct val="110000"/>
              </a:lnSpc>
              <a:spcBef>
                <a:spcPct val="0"/>
              </a:spcBef>
              <a:spcAft>
                <a:spcPct val="40000"/>
              </a:spcAft>
              <a:buClrTx/>
              <a:buSzTx/>
              <a:buFontTx/>
              <a:buNone/>
              <a:tabLst/>
              <a:defRPr/>
            </a:pPr>
            <a:endParaRPr kumimoji="0" lang="en-US" altLang="en-US" sz="1700" b="0" i="0" u="none" strike="noStrike" kern="0" cap="none" spc="0" normalizeH="0" baseline="0" noProof="0" dirty="0" smtClean="0">
              <a:ln>
                <a:noFill/>
              </a:ln>
              <a:solidFill>
                <a:srgbClr val="000000"/>
              </a:solidFill>
              <a:effectLst/>
              <a:uLnTx/>
              <a:uFillTx/>
              <a:latin typeface="Arial" charset="0"/>
              <a:ea typeface="MS PGothic" pitchFamily="34" charset="-128"/>
            </a:endParaRPr>
          </a:p>
        </p:txBody>
      </p:sp>
      <p:sp>
        <p:nvSpPr>
          <p:cNvPr id="2" name="Title 1"/>
          <p:cNvSpPr>
            <a:spLocks noGrp="1"/>
          </p:cNvSpPr>
          <p:nvPr>
            <p:ph type="ctrTitle"/>
          </p:nvPr>
        </p:nvSpPr>
        <p:spPr>
          <a:xfrm>
            <a:off x="425450" y="3189631"/>
            <a:ext cx="5583464" cy="1470025"/>
          </a:xfrm>
        </p:spPr>
        <p:txBody>
          <a:bodyPr>
            <a:normAutofit/>
          </a:bodyPr>
          <a:lstStyle>
            <a:lvl1pPr algn="l">
              <a:defRPr sz="38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5450" y="4677299"/>
            <a:ext cx="5583464" cy="756347"/>
          </a:xfrm>
        </p:spPr>
        <p:txBody>
          <a:bodyPr/>
          <a:lstStyle>
            <a:lvl1pPr marL="0" indent="0" algn="l">
              <a:buNone/>
              <a:defRPr>
                <a:solidFill>
                  <a:srgbClr val="0F243D"/>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38B5FC9D-4C4D-4F77-B7A6-6D7C1E1AE6D5}" type="slidenum">
              <a:rPr lang="en-US" smtClean="0"/>
              <a:t>‹#›</a:t>
            </a:fld>
            <a:endParaRPr lang="en-US" dirty="0"/>
          </a:p>
        </p:txBody>
      </p:sp>
      <p:sp>
        <p:nvSpPr>
          <p:cNvPr id="9" name="Rectangle 44"/>
          <p:cNvSpPr>
            <a:spLocks noChangeArrowheads="1"/>
          </p:cNvSpPr>
          <p:nvPr/>
        </p:nvSpPr>
        <p:spPr bwMode="hidden">
          <a:xfrm>
            <a:off x="0" y="0"/>
            <a:ext cx="6049108" cy="2709778"/>
          </a:xfrm>
          <a:prstGeom prst="rect">
            <a:avLst/>
          </a:prstGeom>
          <a:solidFill>
            <a:schemeClr val="tx1">
              <a:lumMod val="50000"/>
            </a:schemeClr>
          </a:solidFill>
          <a:ln>
            <a:noFill/>
          </a:ln>
          <a:extLst/>
        </p:spPr>
        <p:txBody>
          <a:bodyPr wrap="none" lIns="64008" tIns="32004" rIns="64008" bIns="32004"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6pPr>
            <a:lvl7pPr marL="29718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7pPr>
            <a:lvl8pPr marL="34290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8pPr>
            <a:lvl9pPr marL="38862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9pPr>
          </a:lstStyle>
          <a:p>
            <a:pPr marL="0" marR="0" lvl="0" indent="0" defTabSz="640080" eaLnBrk="1" fontAlgn="base" latinLnBrk="0" hangingPunct="1">
              <a:lnSpc>
                <a:spcPct val="110000"/>
              </a:lnSpc>
              <a:spcBef>
                <a:spcPct val="0"/>
              </a:spcBef>
              <a:spcAft>
                <a:spcPct val="40000"/>
              </a:spcAft>
              <a:buClrTx/>
              <a:buSzTx/>
              <a:buFontTx/>
              <a:buNone/>
              <a:tabLst/>
              <a:defRPr/>
            </a:pPr>
            <a:endParaRPr kumimoji="0" lang="en-US" altLang="en-US" sz="1700" b="0" i="0" u="none" strike="noStrike" kern="0" cap="none" spc="0" normalizeH="0" baseline="0" noProof="0" dirty="0" smtClean="0">
              <a:ln>
                <a:noFill/>
              </a:ln>
              <a:solidFill>
                <a:srgbClr val="000000"/>
              </a:solidFill>
              <a:effectLst/>
              <a:uLnTx/>
              <a:uFillTx/>
              <a:latin typeface="Arial" charset="0"/>
              <a:ea typeface="MS PGothic" pitchFamily="34" charset="-128"/>
            </a:endParaRPr>
          </a:p>
        </p:txBody>
      </p:sp>
      <p:sp>
        <p:nvSpPr>
          <p:cNvPr id="10" name="Picture Placeholder 9"/>
          <p:cNvSpPr>
            <a:spLocks noGrp="1"/>
          </p:cNvSpPr>
          <p:nvPr>
            <p:ph type="pic" sz="quarter" idx="13"/>
          </p:nvPr>
        </p:nvSpPr>
        <p:spPr>
          <a:xfrm>
            <a:off x="6128742" y="2811198"/>
            <a:ext cx="3015258" cy="4046802"/>
          </a:xfrm>
        </p:spPr>
        <p:txBody>
          <a:bodyPr/>
          <a:lstStyle/>
          <a:p>
            <a:r>
              <a:rPr lang="en-US" dirty="0" smtClean="0"/>
              <a:t>Click icon to add picture</a:t>
            </a:r>
            <a:endParaRPr lang="en-US" dirty="0"/>
          </a:p>
        </p:txBody>
      </p:sp>
      <p:sp>
        <p:nvSpPr>
          <p:cNvPr id="11" name="Text Placeholder 10"/>
          <p:cNvSpPr>
            <a:spLocks noGrp="1"/>
          </p:cNvSpPr>
          <p:nvPr>
            <p:ph type="body" sz="quarter" idx="14"/>
          </p:nvPr>
        </p:nvSpPr>
        <p:spPr>
          <a:xfrm>
            <a:off x="414139" y="5421048"/>
            <a:ext cx="5586611" cy="762000"/>
          </a:xfrm>
        </p:spPr>
        <p:txBody>
          <a:bodyPr/>
          <a:lstStyle>
            <a:lvl1pPr marL="0" indent="0">
              <a:buFont typeface="Arial" panose="020B0604020202020204" pitchFamily="34" charset="0"/>
              <a:buNone/>
              <a:defRPr sz="2000"/>
            </a:lvl1pPr>
          </a:lstStyle>
          <a:p>
            <a:pPr lvl="0"/>
            <a:r>
              <a:rPr lang="en-US" smtClean="0"/>
              <a:t>Click to edit Master text styles</a:t>
            </a:r>
          </a:p>
        </p:txBody>
      </p:sp>
      <p:pic>
        <p:nvPicPr>
          <p:cNvPr id="13" name="Picture 12" descr="EASY_CHOICE_WC_KO.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779" y="684318"/>
            <a:ext cx="2094379" cy="1188778"/>
          </a:xfrm>
          <a:prstGeom prst="rect">
            <a:avLst/>
          </a:prstGeom>
        </p:spPr>
      </p:pic>
    </p:spTree>
    <p:extLst>
      <p:ext uri="{BB962C8B-B14F-4D97-AF65-F5344CB8AC3E}">
        <p14:creationId xmlns:p14="http://schemas.microsoft.com/office/powerpoint/2010/main" val="41477311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5C6DEEB3-C5A4-4FFA-86E8-7EECB56EE470}" type="slidenum">
              <a:rPr lang="en-US" smtClean="0"/>
              <a:pPr/>
              <a:t>‹#›</a:t>
            </a:fld>
            <a:endParaRPr lang="en-US" dirty="0"/>
          </a:p>
        </p:txBody>
      </p:sp>
      <p:sp>
        <p:nvSpPr>
          <p:cNvPr id="5" name="Footer Placeholder 3"/>
          <p:cNvSpPr>
            <a:spLocks noGrp="1"/>
          </p:cNvSpPr>
          <p:nvPr>
            <p:ph type="ftr" sz="quarter" idx="3"/>
          </p:nvPr>
        </p:nvSpPr>
        <p:spPr>
          <a:xfrm>
            <a:off x="3029151" y="6530882"/>
            <a:ext cx="3085703" cy="365125"/>
          </a:xfrm>
          <a:prstGeom prst="rect">
            <a:avLst/>
          </a:prstGeom>
        </p:spPr>
        <p:txBody>
          <a:bodyPr vert="horz" lIns="64002" tIns="32001" rIns="64002" bIns="32001" rtlCol="0" anchor="ctr"/>
          <a:lstStyle>
            <a:lvl1pPr>
              <a:defRPr lang="en-US" smtClean="0"/>
            </a:lvl1pPr>
          </a:lstStyle>
          <a:p>
            <a:pPr algn="ctr"/>
            <a:endParaRPr lang="en-US" dirty="0"/>
          </a:p>
        </p:txBody>
      </p:sp>
    </p:spTree>
    <p:extLst>
      <p:ext uri="{BB962C8B-B14F-4D97-AF65-F5344CB8AC3E}">
        <p14:creationId xmlns:p14="http://schemas.microsoft.com/office/powerpoint/2010/main" val="10571980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2250" y="1444981"/>
            <a:ext cx="4273550" cy="5047894"/>
          </a:xfrm>
        </p:spPr>
        <p:txBody>
          <a:bodyPr/>
          <a:lstStyle>
            <a:lvl1pPr>
              <a:defRPr sz="2200"/>
            </a:lvl1pPr>
            <a:lvl2pPr>
              <a:defRPr sz="2000"/>
            </a:lvl2pPr>
            <a:lvl3pPr>
              <a:defRPr sz="17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4913" y="1444981"/>
            <a:ext cx="4273550" cy="5047894"/>
          </a:xfrm>
        </p:spPr>
        <p:txBody>
          <a:bodyPr/>
          <a:lstStyle>
            <a:lvl1pPr>
              <a:defRPr sz="2200"/>
            </a:lvl1pPr>
            <a:lvl2pPr>
              <a:defRPr sz="2000"/>
            </a:lvl2pPr>
            <a:lvl3pPr>
              <a:defRPr sz="17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5C6DEEB3-C5A4-4FFA-86E8-7EECB56EE470}" type="slidenum">
              <a:rPr lang="en-US" smtClean="0"/>
              <a:pPr/>
              <a:t>‹#›</a:t>
            </a:fld>
            <a:endParaRPr lang="en-US" dirty="0"/>
          </a:p>
        </p:txBody>
      </p:sp>
      <p:sp>
        <p:nvSpPr>
          <p:cNvPr id="6" name="Footer Placeholder 3"/>
          <p:cNvSpPr>
            <a:spLocks noGrp="1"/>
          </p:cNvSpPr>
          <p:nvPr>
            <p:ph type="ftr" sz="quarter" idx="3"/>
          </p:nvPr>
        </p:nvSpPr>
        <p:spPr>
          <a:xfrm>
            <a:off x="3029151" y="6530882"/>
            <a:ext cx="3085703" cy="365125"/>
          </a:xfrm>
          <a:prstGeom prst="rect">
            <a:avLst/>
          </a:prstGeom>
        </p:spPr>
        <p:txBody>
          <a:bodyPr vert="horz" lIns="64002" tIns="32001" rIns="64002" bIns="32001" rtlCol="0" anchor="ctr"/>
          <a:lstStyle>
            <a:lvl1pPr>
              <a:defRPr lang="en-US" smtClean="0"/>
            </a:lvl1pPr>
          </a:lstStyle>
          <a:p>
            <a:pPr algn="ctr"/>
            <a:endParaRPr lang="en-US" dirty="0"/>
          </a:p>
        </p:txBody>
      </p:sp>
    </p:spTree>
    <p:extLst>
      <p:ext uri="{BB962C8B-B14F-4D97-AF65-F5344CB8AC3E}">
        <p14:creationId xmlns:p14="http://schemas.microsoft.com/office/powerpoint/2010/main" val="38716756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5C6DEEB3-C5A4-4FFA-86E8-7EECB56EE470}" type="slidenum">
              <a:rPr lang="en-US" smtClean="0"/>
              <a:pPr/>
              <a:t>‹#›</a:t>
            </a:fld>
            <a:endParaRPr lang="en-US" dirty="0"/>
          </a:p>
        </p:txBody>
      </p:sp>
      <p:sp>
        <p:nvSpPr>
          <p:cNvPr id="4" name="Picture Placeholder 3"/>
          <p:cNvSpPr>
            <a:spLocks noGrp="1"/>
          </p:cNvSpPr>
          <p:nvPr>
            <p:ph type="pic" sz="quarter" idx="13"/>
          </p:nvPr>
        </p:nvSpPr>
        <p:spPr>
          <a:xfrm>
            <a:off x="0" y="1034523"/>
            <a:ext cx="9144000" cy="5823479"/>
          </a:xfrm>
        </p:spPr>
        <p:txBody>
          <a:bodyPr/>
          <a:lstStyle/>
          <a:p>
            <a:r>
              <a:rPr lang="en-US" dirty="0" smtClean="0"/>
              <a:t>Click icon to add picture</a:t>
            </a:r>
            <a:endParaRPr lang="en-US" dirty="0"/>
          </a:p>
        </p:txBody>
      </p:sp>
      <p:sp>
        <p:nvSpPr>
          <p:cNvPr id="6" name="Footer Placeholder 3"/>
          <p:cNvSpPr>
            <a:spLocks noGrp="1"/>
          </p:cNvSpPr>
          <p:nvPr>
            <p:ph type="ftr" sz="quarter" idx="3"/>
          </p:nvPr>
        </p:nvSpPr>
        <p:spPr>
          <a:xfrm>
            <a:off x="3029151" y="6530882"/>
            <a:ext cx="3085703" cy="365125"/>
          </a:xfrm>
          <a:prstGeom prst="rect">
            <a:avLst/>
          </a:prstGeom>
        </p:spPr>
        <p:txBody>
          <a:bodyPr vert="horz" lIns="64002" tIns="32001" rIns="64002" bIns="32001" rtlCol="0" anchor="ctr"/>
          <a:lstStyle>
            <a:lvl1pPr>
              <a:defRPr lang="en-US" smtClean="0"/>
            </a:lvl1pPr>
          </a:lstStyle>
          <a:p>
            <a:pPr algn="ctr"/>
            <a:endParaRPr lang="en-US" dirty="0"/>
          </a:p>
        </p:txBody>
      </p:sp>
    </p:spTree>
    <p:extLst>
      <p:ext uri="{BB962C8B-B14F-4D97-AF65-F5344CB8AC3E}">
        <p14:creationId xmlns:p14="http://schemas.microsoft.com/office/powerpoint/2010/main" val="1339110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5C6DEEB3-C5A4-4FFA-86E8-7EECB56EE470}" type="slidenum">
              <a:rPr lang="en-US" smtClean="0"/>
              <a:pPr/>
              <a:t>‹#›</a:t>
            </a:fld>
            <a:endParaRPr lang="en-US" dirty="0"/>
          </a:p>
        </p:txBody>
      </p:sp>
      <p:sp>
        <p:nvSpPr>
          <p:cNvPr id="4" name="Footer Placeholder 3"/>
          <p:cNvSpPr>
            <a:spLocks noGrp="1"/>
          </p:cNvSpPr>
          <p:nvPr>
            <p:ph type="ftr" sz="quarter" idx="3"/>
          </p:nvPr>
        </p:nvSpPr>
        <p:spPr>
          <a:xfrm>
            <a:off x="3029151" y="6530882"/>
            <a:ext cx="3085703" cy="365125"/>
          </a:xfrm>
          <a:prstGeom prst="rect">
            <a:avLst/>
          </a:prstGeom>
        </p:spPr>
        <p:txBody>
          <a:bodyPr vert="horz" lIns="64002" tIns="32001" rIns="64002" bIns="32001"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590377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5C6DEEB3-C5A4-4FFA-86E8-7EECB56EE470}" type="slidenum">
              <a:rPr lang="en-US" smtClean="0"/>
              <a:pPr/>
              <a:t>‹#›</a:t>
            </a:fld>
            <a:endParaRPr lang="en-US" dirty="0"/>
          </a:p>
        </p:txBody>
      </p:sp>
      <p:sp>
        <p:nvSpPr>
          <p:cNvPr id="3" name="Footer Placeholder 3"/>
          <p:cNvSpPr>
            <a:spLocks noGrp="1"/>
          </p:cNvSpPr>
          <p:nvPr>
            <p:ph type="ftr" sz="quarter" idx="3"/>
          </p:nvPr>
        </p:nvSpPr>
        <p:spPr>
          <a:xfrm>
            <a:off x="3029151" y="6530882"/>
            <a:ext cx="3085703" cy="365125"/>
          </a:xfrm>
          <a:prstGeom prst="rect">
            <a:avLst/>
          </a:prstGeom>
        </p:spPr>
        <p:txBody>
          <a:bodyPr vert="horz" lIns="64002" tIns="32001" rIns="64002" bIns="32001"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0383938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5C6DEEB3-C5A4-4FFA-86E8-7EECB56EE470}" type="slidenum">
              <a:rPr lang="en-US" smtClean="0"/>
              <a:pPr/>
              <a:t>‹#›</a:t>
            </a:fld>
            <a:endParaRPr lang="en-US" dirty="0"/>
          </a:p>
        </p:txBody>
      </p:sp>
      <p:sp>
        <p:nvSpPr>
          <p:cNvPr id="4" name="Picture Placeholder 3"/>
          <p:cNvSpPr>
            <a:spLocks noGrp="1"/>
          </p:cNvSpPr>
          <p:nvPr>
            <p:ph type="pic" sz="quarter" idx="13"/>
          </p:nvPr>
        </p:nvSpPr>
        <p:spPr>
          <a:xfrm>
            <a:off x="0" y="1034523"/>
            <a:ext cx="9144000" cy="5823479"/>
          </a:xfrm>
        </p:spPr>
        <p:txBody>
          <a:bodyPr/>
          <a:lstStyle/>
          <a:p>
            <a:r>
              <a:rPr lang="en-US" dirty="0" smtClean="0"/>
              <a:t>Click icon to add picture</a:t>
            </a:r>
            <a:endParaRPr lang="en-US" dirty="0"/>
          </a:p>
        </p:txBody>
      </p:sp>
      <p:sp>
        <p:nvSpPr>
          <p:cNvPr id="6" name="Footer Placeholder 3"/>
          <p:cNvSpPr>
            <a:spLocks noGrp="1"/>
          </p:cNvSpPr>
          <p:nvPr>
            <p:ph type="ftr" sz="quarter" idx="3"/>
          </p:nvPr>
        </p:nvSpPr>
        <p:spPr>
          <a:xfrm>
            <a:off x="3029151" y="6530882"/>
            <a:ext cx="3085703" cy="365125"/>
          </a:xfrm>
          <a:prstGeom prst="rect">
            <a:avLst/>
          </a:prstGeom>
        </p:spPr>
        <p:txBody>
          <a:bodyPr vert="horz" lIns="64002" tIns="32001" rIns="64002" bIns="32001"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2623498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6991789" y="6492877"/>
            <a:ext cx="1919048" cy="365125"/>
          </a:xfrm>
        </p:spPr>
        <p:txBody>
          <a:bodyPr/>
          <a:lstStyle>
            <a:lvl1pPr>
              <a:defRPr>
                <a:solidFill>
                  <a:schemeClr val="tx1">
                    <a:lumMod val="50000"/>
                    <a:lumOff val="50000"/>
                  </a:schemeClr>
                </a:solidFill>
              </a:defRPr>
            </a:lvl1pPr>
          </a:lstStyle>
          <a:p>
            <a:fld id="{5C6DEEB3-C5A4-4FFA-86E8-7EECB56EE470}" type="slidenum">
              <a:rPr lang="en-US" smtClean="0"/>
              <a:pPr/>
              <a:t>‹#›</a:t>
            </a:fld>
            <a:endParaRPr lang="en-US" dirty="0"/>
          </a:p>
        </p:txBody>
      </p:sp>
      <p:sp>
        <p:nvSpPr>
          <p:cNvPr id="4" name="Footer Placeholder 3"/>
          <p:cNvSpPr>
            <a:spLocks noGrp="1"/>
          </p:cNvSpPr>
          <p:nvPr>
            <p:ph type="ftr" sz="quarter" idx="3"/>
          </p:nvPr>
        </p:nvSpPr>
        <p:spPr>
          <a:xfrm>
            <a:off x="3029151" y="6530882"/>
            <a:ext cx="3085703" cy="365125"/>
          </a:xfrm>
          <a:prstGeom prst="rect">
            <a:avLst/>
          </a:prstGeom>
        </p:spPr>
        <p:txBody>
          <a:bodyPr vert="horz" lIns="64002" tIns="32001" rIns="64002" bIns="32001"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9399151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991158" y="6492877"/>
            <a:ext cx="1927706" cy="365125"/>
          </a:xfrm>
          <a:prstGeom prst="rect">
            <a:avLst/>
          </a:prstGeom>
        </p:spPr>
        <p:txBody>
          <a:bodyPr vert="horz" lIns="91426" tIns="45714" rIns="91426" bIns="45714" rtlCol="0" anchor="ctr"/>
          <a:lstStyle>
            <a:lvl1pPr algn="r">
              <a:defRPr sz="600">
                <a:solidFill>
                  <a:schemeClr val="tx1">
                    <a:lumMod val="50000"/>
                    <a:lumOff val="50000"/>
                  </a:schemeClr>
                </a:solidFill>
                <a:latin typeface="Arial" panose="020B0604020202020204" pitchFamily="34" charset="0"/>
                <a:cs typeface="Arial" panose="020B0604020202020204" pitchFamily="34" charset="0"/>
              </a:defRPr>
            </a:lvl1pPr>
          </a:lstStyle>
          <a:p>
            <a:fld id="{5C6DEEB3-C5A4-4FFA-86E8-7EECB56EE470}" type="slidenum">
              <a:rPr lang="en-US" smtClean="0"/>
              <a:pPr/>
              <a:t>‹#›</a:t>
            </a:fld>
            <a:endParaRPr lang="en-US" dirty="0"/>
          </a:p>
        </p:txBody>
      </p:sp>
      <p:sp>
        <p:nvSpPr>
          <p:cNvPr id="3" name="Footer Placeholder 3"/>
          <p:cNvSpPr>
            <a:spLocks noGrp="1"/>
          </p:cNvSpPr>
          <p:nvPr>
            <p:ph type="ftr" sz="quarter" idx="3"/>
          </p:nvPr>
        </p:nvSpPr>
        <p:spPr>
          <a:xfrm>
            <a:off x="3029151" y="6530882"/>
            <a:ext cx="3085703" cy="365125"/>
          </a:xfrm>
          <a:prstGeom prst="rect">
            <a:avLst/>
          </a:prstGeom>
        </p:spPr>
        <p:txBody>
          <a:bodyPr vert="horz" lIns="64002" tIns="32001" rIns="64002" bIns="32001"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0258942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8B5FC9D-4C4D-4F77-B7A6-6D7C1E1AE6D5}" type="slidenum">
              <a:rPr lang="en-US" smtClean="0"/>
              <a:t>‹#›</a:t>
            </a:fld>
            <a:endParaRPr lang="en-US" dirty="0"/>
          </a:p>
        </p:txBody>
      </p:sp>
      <p:sp>
        <p:nvSpPr>
          <p:cNvPr id="5" name="Footer Placeholder 3"/>
          <p:cNvSpPr>
            <a:spLocks noGrp="1"/>
          </p:cNvSpPr>
          <p:nvPr>
            <p:ph type="ftr" sz="quarter" idx="3"/>
          </p:nvPr>
        </p:nvSpPr>
        <p:spPr>
          <a:xfrm>
            <a:off x="3029149" y="6530880"/>
            <a:ext cx="3085703" cy="365125"/>
          </a:xfrm>
          <a:prstGeom prst="rect">
            <a:avLst/>
          </a:prstGeom>
        </p:spPr>
        <p:txBody>
          <a:bodyPr vert="horz" lIns="64008" tIns="32004" rIns="64008" bIns="32004"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5209669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2250" y="1444981"/>
            <a:ext cx="4273550" cy="5047894"/>
          </a:xfrm>
        </p:spPr>
        <p:txBody>
          <a:bodyPr/>
          <a:lstStyle>
            <a:lvl1pPr>
              <a:defRPr sz="2200"/>
            </a:lvl1pPr>
            <a:lvl2pPr>
              <a:defRPr sz="2000"/>
            </a:lvl2pPr>
            <a:lvl3pPr>
              <a:defRPr sz="17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4913" y="1444981"/>
            <a:ext cx="4273550" cy="5047894"/>
          </a:xfrm>
        </p:spPr>
        <p:txBody>
          <a:bodyPr/>
          <a:lstStyle>
            <a:lvl1pPr>
              <a:defRPr sz="2200"/>
            </a:lvl1pPr>
            <a:lvl2pPr>
              <a:defRPr sz="2000"/>
            </a:lvl2pPr>
            <a:lvl3pPr>
              <a:defRPr sz="17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8B5FC9D-4C4D-4F77-B7A6-6D7C1E1AE6D5}" type="slidenum">
              <a:rPr lang="en-US" smtClean="0"/>
              <a:t>‹#›</a:t>
            </a:fld>
            <a:endParaRPr lang="en-US" dirty="0"/>
          </a:p>
        </p:txBody>
      </p:sp>
      <p:sp>
        <p:nvSpPr>
          <p:cNvPr id="6" name="Footer Placeholder 3"/>
          <p:cNvSpPr>
            <a:spLocks noGrp="1"/>
          </p:cNvSpPr>
          <p:nvPr>
            <p:ph type="ftr" sz="quarter" idx="3"/>
          </p:nvPr>
        </p:nvSpPr>
        <p:spPr>
          <a:xfrm>
            <a:off x="3029149" y="6530880"/>
            <a:ext cx="3085703" cy="365125"/>
          </a:xfrm>
          <a:prstGeom prst="rect">
            <a:avLst/>
          </a:prstGeom>
        </p:spPr>
        <p:txBody>
          <a:bodyPr vert="horz" lIns="64008" tIns="32004" rIns="64008" bIns="32004"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476742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8B5FC9D-4C4D-4F77-B7A6-6D7C1E1AE6D5}" type="slidenum">
              <a:rPr lang="en-US" smtClean="0"/>
              <a:t>‹#›</a:t>
            </a:fld>
            <a:endParaRPr lang="en-US" dirty="0"/>
          </a:p>
        </p:txBody>
      </p:sp>
      <p:sp>
        <p:nvSpPr>
          <p:cNvPr id="4" name="Footer Placeholder 3"/>
          <p:cNvSpPr>
            <a:spLocks noGrp="1"/>
          </p:cNvSpPr>
          <p:nvPr>
            <p:ph type="ftr" sz="quarter" idx="3"/>
          </p:nvPr>
        </p:nvSpPr>
        <p:spPr>
          <a:xfrm>
            <a:off x="3029149" y="6530880"/>
            <a:ext cx="3085703" cy="365125"/>
          </a:xfrm>
          <a:prstGeom prst="rect">
            <a:avLst/>
          </a:prstGeom>
        </p:spPr>
        <p:txBody>
          <a:bodyPr vert="horz" lIns="64008" tIns="32004" rIns="64008" bIns="32004"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13276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8B5FC9D-4C4D-4F77-B7A6-6D7C1E1AE6D5}" type="slidenum">
              <a:rPr lang="en-US" smtClean="0"/>
              <a:t>‹#›</a:t>
            </a:fld>
            <a:endParaRPr lang="en-US" dirty="0"/>
          </a:p>
        </p:txBody>
      </p:sp>
      <p:sp>
        <p:nvSpPr>
          <p:cNvPr id="4" name="Picture Placeholder 3"/>
          <p:cNvSpPr>
            <a:spLocks noGrp="1"/>
          </p:cNvSpPr>
          <p:nvPr>
            <p:ph type="pic" sz="quarter" idx="13"/>
          </p:nvPr>
        </p:nvSpPr>
        <p:spPr>
          <a:xfrm>
            <a:off x="0" y="1034521"/>
            <a:ext cx="9144000" cy="5823479"/>
          </a:xfrm>
        </p:spPr>
        <p:txBody>
          <a:bodyPr/>
          <a:lstStyle/>
          <a:p>
            <a:r>
              <a:rPr lang="en-US" dirty="0" smtClean="0"/>
              <a:t>Click icon to add picture</a:t>
            </a:r>
            <a:endParaRPr lang="en-US" dirty="0"/>
          </a:p>
        </p:txBody>
      </p:sp>
      <p:sp>
        <p:nvSpPr>
          <p:cNvPr id="6" name="Footer Placeholder 3"/>
          <p:cNvSpPr>
            <a:spLocks noGrp="1"/>
          </p:cNvSpPr>
          <p:nvPr>
            <p:ph type="ftr" sz="quarter" idx="3"/>
          </p:nvPr>
        </p:nvSpPr>
        <p:spPr>
          <a:xfrm>
            <a:off x="3029149" y="6530880"/>
            <a:ext cx="3085703" cy="365125"/>
          </a:xfrm>
          <a:prstGeom prst="rect">
            <a:avLst/>
          </a:prstGeom>
        </p:spPr>
        <p:txBody>
          <a:bodyPr vert="horz" lIns="64008" tIns="32004" rIns="64008" bIns="32004"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7071337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B5FC9D-4C4D-4F77-B7A6-6D7C1E1AE6D5}" type="slidenum">
              <a:rPr lang="en-US" smtClean="0"/>
              <a:t>‹#›</a:t>
            </a:fld>
            <a:endParaRPr lang="en-US" dirty="0"/>
          </a:p>
        </p:txBody>
      </p:sp>
      <p:sp>
        <p:nvSpPr>
          <p:cNvPr id="3" name="Footer Placeholder 3"/>
          <p:cNvSpPr>
            <a:spLocks noGrp="1"/>
          </p:cNvSpPr>
          <p:nvPr>
            <p:ph type="ftr" sz="quarter" idx="3"/>
          </p:nvPr>
        </p:nvSpPr>
        <p:spPr>
          <a:xfrm>
            <a:off x="3029149" y="6530880"/>
            <a:ext cx="3085703" cy="365125"/>
          </a:xfrm>
          <a:prstGeom prst="rect">
            <a:avLst/>
          </a:prstGeom>
        </p:spPr>
        <p:txBody>
          <a:bodyPr vert="horz" lIns="64008" tIns="32004" rIns="64008" bIns="32004"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834448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999817" y="6492875"/>
            <a:ext cx="1923376" cy="365125"/>
          </a:xfrm>
          <a:prstGeom prst="rect">
            <a:avLst/>
          </a:prstGeom>
        </p:spPr>
        <p:txBody>
          <a:bodyPr vert="horz" lIns="91435" tIns="45718" rIns="91435" bIns="45718" rtlCol="0" anchor="ctr"/>
          <a:lstStyle>
            <a:lvl1pPr algn="r">
              <a:defRPr sz="600">
                <a:solidFill>
                  <a:schemeClr val="tx1"/>
                </a:solidFill>
                <a:latin typeface="Arial" panose="020B0604020202020204" pitchFamily="34" charset="0"/>
                <a:cs typeface="Arial" panose="020B0604020202020204" pitchFamily="34" charset="0"/>
              </a:defRPr>
            </a:lvl1pPr>
          </a:lstStyle>
          <a:p>
            <a:fld id="{38B5FC9D-4C4D-4F77-B7A6-6D7C1E1AE6D5}" type="slidenum">
              <a:rPr lang="en-US" smtClean="0"/>
              <a:t>‹#›</a:t>
            </a:fld>
            <a:endParaRPr lang="en-US" dirty="0"/>
          </a:p>
        </p:txBody>
      </p:sp>
      <p:sp>
        <p:nvSpPr>
          <p:cNvPr id="3" name="Footer Placeholder 3"/>
          <p:cNvSpPr>
            <a:spLocks noGrp="1"/>
          </p:cNvSpPr>
          <p:nvPr>
            <p:ph type="ftr" sz="quarter" idx="3"/>
          </p:nvPr>
        </p:nvSpPr>
        <p:spPr>
          <a:xfrm>
            <a:off x="3029149" y="6530880"/>
            <a:ext cx="3085703" cy="365125"/>
          </a:xfrm>
          <a:prstGeom prst="rect">
            <a:avLst/>
          </a:prstGeom>
        </p:spPr>
        <p:txBody>
          <a:bodyPr vert="horz" lIns="64008" tIns="32004" rIns="64008" bIns="32004"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9890643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E98615D6-D0BD-4278-973B-269006A04902}" type="datetimeFigureOut">
              <a:rPr lang="en-US" smtClean="0"/>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B5FC9D-4C4D-4F77-B7A6-6D7C1E1AE6D5}" type="slidenum">
              <a:rPr lang="en-US" smtClean="0"/>
              <a:t>‹#›</a:t>
            </a:fld>
            <a:endParaRPr lang="en-US" dirty="0"/>
          </a:p>
        </p:txBody>
      </p:sp>
    </p:spTree>
    <p:extLst>
      <p:ext uri="{BB962C8B-B14F-4D97-AF65-F5344CB8AC3E}">
        <p14:creationId xmlns:p14="http://schemas.microsoft.com/office/powerpoint/2010/main" val="361637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6129338" y="0"/>
            <a:ext cx="3014662" cy="2705100"/>
          </a:xfrm>
          <a:prstGeom prst="rect">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lIns="64002" tIns="32001" rIns="64002" bIns="32001" rtlCol="0" anchor="ctr"/>
          <a:lstStyle/>
          <a:p>
            <a:pPr algn="ctr"/>
            <a:endParaRPr lang="en-US" dirty="0"/>
          </a:p>
        </p:txBody>
      </p:sp>
      <p:sp>
        <p:nvSpPr>
          <p:cNvPr id="7" name="Rectangle 44"/>
          <p:cNvSpPr>
            <a:spLocks noChangeArrowheads="1"/>
          </p:cNvSpPr>
          <p:nvPr userDrawn="1"/>
        </p:nvSpPr>
        <p:spPr bwMode="hidden">
          <a:xfrm>
            <a:off x="0" y="2818319"/>
            <a:ext cx="6049108" cy="4039683"/>
          </a:xfrm>
          <a:prstGeom prst="rect">
            <a:avLst/>
          </a:prstGeom>
          <a:solidFill>
            <a:srgbClr val="3CA2FF"/>
          </a:solidFill>
          <a:ln>
            <a:noFill/>
          </a:ln>
          <a:extLst/>
        </p:spPr>
        <p:txBody>
          <a:bodyPr wrap="none" lIns="64002" tIns="32001" rIns="64002" bIns="32001"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6pPr>
            <a:lvl7pPr marL="29718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7pPr>
            <a:lvl8pPr marL="34290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8pPr>
            <a:lvl9pPr marL="38862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9pPr>
          </a:lstStyle>
          <a:p>
            <a:pPr marL="0" marR="0" lvl="0" indent="0" defTabSz="640016" eaLnBrk="1" fontAlgn="base" latinLnBrk="0" hangingPunct="1">
              <a:lnSpc>
                <a:spcPct val="110000"/>
              </a:lnSpc>
              <a:spcBef>
                <a:spcPct val="0"/>
              </a:spcBef>
              <a:spcAft>
                <a:spcPct val="40000"/>
              </a:spcAft>
              <a:buClrTx/>
              <a:buSzTx/>
              <a:buFontTx/>
              <a:buNone/>
              <a:tabLst/>
              <a:defRPr/>
            </a:pPr>
            <a:endParaRPr kumimoji="0" lang="en-US" altLang="en-US" sz="1700" b="0" i="0" u="none" strike="noStrike" kern="0" cap="none" spc="0" normalizeH="0" baseline="0" noProof="0" dirty="0" smtClean="0">
              <a:ln>
                <a:noFill/>
              </a:ln>
              <a:solidFill>
                <a:srgbClr val="000000"/>
              </a:solidFill>
              <a:effectLst/>
              <a:uLnTx/>
              <a:uFillTx/>
              <a:latin typeface="Arial" charset="0"/>
              <a:ea typeface="MS PGothic" pitchFamily="34" charset="-128"/>
            </a:endParaRPr>
          </a:p>
        </p:txBody>
      </p:sp>
      <p:sp>
        <p:nvSpPr>
          <p:cNvPr id="2" name="Title 1"/>
          <p:cNvSpPr>
            <a:spLocks noGrp="1"/>
          </p:cNvSpPr>
          <p:nvPr>
            <p:ph type="ctrTitle"/>
          </p:nvPr>
        </p:nvSpPr>
        <p:spPr>
          <a:xfrm>
            <a:off x="425452" y="3189632"/>
            <a:ext cx="5477329" cy="1470025"/>
          </a:xfrm>
        </p:spPr>
        <p:txBody>
          <a:bodyPr>
            <a:normAutofit/>
          </a:bodyPr>
          <a:lstStyle>
            <a:lvl1pPr algn="l">
              <a:defRPr sz="3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5452" y="4677301"/>
            <a:ext cx="5477329" cy="756347"/>
          </a:xfrm>
        </p:spPr>
        <p:txBody>
          <a:bodyPr/>
          <a:lstStyle>
            <a:lvl1pPr marL="0" indent="0" algn="l">
              <a:buNone/>
              <a:defRPr>
                <a:solidFill>
                  <a:srgbClr val="0F243D"/>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6999817" y="6498648"/>
            <a:ext cx="1921934" cy="365125"/>
          </a:xfrm>
        </p:spPr>
        <p:txBody>
          <a:bodyPr/>
          <a:lstStyle>
            <a:lvl1pPr>
              <a:defRPr>
                <a:solidFill>
                  <a:schemeClr val="tx1">
                    <a:lumMod val="50000"/>
                    <a:lumOff val="50000"/>
                  </a:schemeClr>
                </a:solidFill>
              </a:defRPr>
            </a:lvl1pPr>
          </a:lstStyle>
          <a:p>
            <a:fld id="{5C6DEEB3-C5A4-4FFA-86E8-7EECB56EE470}" type="slidenum">
              <a:rPr lang="en-US" smtClean="0"/>
              <a:pPr/>
              <a:t>‹#›</a:t>
            </a:fld>
            <a:endParaRPr lang="en-US" dirty="0"/>
          </a:p>
        </p:txBody>
      </p:sp>
      <p:sp>
        <p:nvSpPr>
          <p:cNvPr id="9" name="Rectangle 44"/>
          <p:cNvSpPr>
            <a:spLocks noChangeArrowheads="1"/>
          </p:cNvSpPr>
          <p:nvPr userDrawn="1"/>
        </p:nvSpPr>
        <p:spPr bwMode="hidden">
          <a:xfrm>
            <a:off x="0" y="0"/>
            <a:ext cx="6049108" cy="2705008"/>
          </a:xfrm>
          <a:prstGeom prst="rect">
            <a:avLst/>
          </a:prstGeom>
          <a:solidFill>
            <a:srgbClr val="4D4F53"/>
          </a:solidFill>
          <a:ln>
            <a:noFill/>
          </a:ln>
          <a:extLst/>
        </p:spPr>
        <p:txBody>
          <a:bodyPr wrap="none" lIns="64002" tIns="32001" rIns="64002" bIns="32001"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6pPr>
            <a:lvl7pPr marL="29718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7pPr>
            <a:lvl8pPr marL="34290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8pPr>
            <a:lvl9pPr marL="38862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9pPr>
          </a:lstStyle>
          <a:p>
            <a:pPr marL="0" marR="0" lvl="0" indent="0" defTabSz="640016" eaLnBrk="1" fontAlgn="base" latinLnBrk="0" hangingPunct="1">
              <a:lnSpc>
                <a:spcPct val="110000"/>
              </a:lnSpc>
              <a:spcBef>
                <a:spcPct val="0"/>
              </a:spcBef>
              <a:spcAft>
                <a:spcPct val="40000"/>
              </a:spcAft>
              <a:buClrTx/>
              <a:buSzTx/>
              <a:buFontTx/>
              <a:buNone/>
              <a:tabLst/>
              <a:defRPr/>
            </a:pPr>
            <a:endParaRPr kumimoji="0" lang="en-US" altLang="en-US" sz="1700" b="0" i="0" u="none" strike="noStrike" kern="0" cap="none" spc="0" normalizeH="0" baseline="0" noProof="0" dirty="0" smtClean="0">
              <a:ln>
                <a:noFill/>
              </a:ln>
              <a:solidFill>
                <a:srgbClr val="000000"/>
              </a:solidFill>
              <a:effectLst/>
              <a:uLnTx/>
              <a:uFillTx/>
              <a:latin typeface="Arial" charset="0"/>
              <a:ea typeface="MS PGothic" pitchFamily="34" charset="-128"/>
            </a:endParaRPr>
          </a:p>
        </p:txBody>
      </p:sp>
      <p:sp>
        <p:nvSpPr>
          <p:cNvPr id="10" name="Picture Placeholder 9"/>
          <p:cNvSpPr>
            <a:spLocks noGrp="1"/>
          </p:cNvSpPr>
          <p:nvPr>
            <p:ph type="pic" sz="quarter" idx="13"/>
          </p:nvPr>
        </p:nvSpPr>
        <p:spPr>
          <a:xfrm>
            <a:off x="6128742" y="2811198"/>
            <a:ext cx="3015258" cy="4046802"/>
          </a:xfrm>
        </p:spPr>
        <p:txBody>
          <a:bodyPr/>
          <a:lstStyle/>
          <a:p>
            <a:r>
              <a:rPr lang="en-US" dirty="0" smtClean="0"/>
              <a:t>Click icon to add picture</a:t>
            </a:r>
            <a:endParaRPr lang="en-US" dirty="0"/>
          </a:p>
        </p:txBody>
      </p:sp>
      <p:sp>
        <p:nvSpPr>
          <p:cNvPr id="11" name="Text Placeholder 10"/>
          <p:cNvSpPr>
            <a:spLocks noGrp="1"/>
          </p:cNvSpPr>
          <p:nvPr>
            <p:ph type="body" sz="quarter" idx="14"/>
          </p:nvPr>
        </p:nvSpPr>
        <p:spPr>
          <a:xfrm>
            <a:off x="441296" y="5388087"/>
            <a:ext cx="5461482" cy="762000"/>
          </a:xfrm>
        </p:spPr>
        <p:txBody>
          <a:bodyPr/>
          <a:lstStyle>
            <a:lvl1pPr marL="0" indent="0">
              <a:buNone/>
              <a:defRPr sz="2000">
                <a:solidFill>
                  <a:schemeClr val="bg1"/>
                </a:solidFill>
              </a:defRPr>
            </a:lvl1pPr>
          </a:lstStyle>
          <a:p>
            <a:pPr lvl="0"/>
            <a:r>
              <a:rPr lang="en-US" smtClean="0"/>
              <a:t>Click to edit Master text styles</a:t>
            </a:r>
          </a:p>
        </p:txBody>
      </p:sp>
      <p:pic>
        <p:nvPicPr>
          <p:cNvPr id="4" name="Picture 3" descr="EASY_CHOICE_WC_K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6779" y="684318"/>
            <a:ext cx="2094379" cy="1188778"/>
          </a:xfrm>
          <a:prstGeom prst="rect">
            <a:avLst/>
          </a:prstGeom>
        </p:spPr>
      </p:pic>
    </p:spTree>
    <p:extLst>
      <p:ext uri="{BB962C8B-B14F-4D97-AF65-F5344CB8AC3E}">
        <p14:creationId xmlns:p14="http://schemas.microsoft.com/office/powerpoint/2010/main" val="2328872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emf"/><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F243D"/>
        </a:solidFill>
        <a:effectLst/>
      </p:bgPr>
    </p:bg>
    <p:spTree>
      <p:nvGrpSpPr>
        <p:cNvPr id="1" name=""/>
        <p:cNvGrpSpPr/>
        <p:nvPr/>
      </p:nvGrpSpPr>
      <p:grpSpPr>
        <a:xfrm>
          <a:off x="0" y="0"/>
          <a:ext cx="0" cy="0"/>
          <a:chOff x="0" y="0"/>
          <a:chExt cx="0" cy="0"/>
        </a:xfrm>
      </p:grpSpPr>
      <p:sp>
        <p:nvSpPr>
          <p:cNvPr id="14" name="Rectangle 2"/>
          <p:cNvSpPr>
            <a:spLocks noChangeArrowheads="1"/>
          </p:cNvSpPr>
          <p:nvPr/>
        </p:nvSpPr>
        <p:spPr bwMode="hidden">
          <a:xfrm>
            <a:off x="2" y="0"/>
            <a:ext cx="7702060" cy="876300"/>
          </a:xfrm>
          <a:prstGeom prst="rect">
            <a:avLst/>
          </a:prstGeom>
          <a:solidFill>
            <a:srgbClr val="3CA2FF"/>
          </a:solidFill>
          <a:ln>
            <a:noFill/>
          </a:ln>
          <a:extLst/>
        </p:spPr>
        <p:txBody>
          <a:bodyPr wrap="none" lIns="64008" tIns="32004" rIns="64008" bIns="32004"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6pPr>
            <a:lvl7pPr marL="29718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7pPr>
            <a:lvl8pPr marL="34290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8pPr>
            <a:lvl9pPr marL="38862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9pPr>
          </a:lstStyle>
          <a:p>
            <a:pPr marL="0" marR="0" lvl="0" indent="0" defTabSz="640080" eaLnBrk="1" fontAlgn="base" latinLnBrk="0" hangingPunct="1">
              <a:lnSpc>
                <a:spcPct val="110000"/>
              </a:lnSpc>
              <a:spcBef>
                <a:spcPct val="0"/>
              </a:spcBef>
              <a:spcAft>
                <a:spcPct val="40000"/>
              </a:spcAft>
              <a:buClrTx/>
              <a:buSzTx/>
              <a:buFontTx/>
              <a:buNone/>
              <a:tabLst/>
              <a:defRPr/>
            </a:pPr>
            <a:endParaRPr kumimoji="0" lang="en-US" altLang="en-US" sz="1700" b="0" i="0" u="none" strike="noStrike" kern="0" cap="none" spc="0" normalizeH="0" baseline="0" noProof="0" dirty="0" smtClean="0">
              <a:ln>
                <a:noFill/>
              </a:ln>
              <a:solidFill>
                <a:srgbClr val="000000"/>
              </a:solidFill>
              <a:effectLst/>
              <a:uLnTx/>
              <a:uFillTx/>
              <a:latin typeface="Arial" charset="0"/>
              <a:ea typeface="MS PGothic" pitchFamily="34" charset="-128"/>
            </a:endParaRPr>
          </a:p>
        </p:txBody>
      </p:sp>
      <p:sp>
        <p:nvSpPr>
          <p:cNvPr id="17" name="Rectangle 16"/>
          <p:cNvSpPr/>
          <p:nvPr/>
        </p:nvSpPr>
        <p:spPr>
          <a:xfrm>
            <a:off x="7754816" y="0"/>
            <a:ext cx="1389184" cy="876300"/>
          </a:xfrm>
          <a:prstGeom prst="rect">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p>
        </p:txBody>
      </p:sp>
      <p:sp>
        <p:nvSpPr>
          <p:cNvPr id="2" name="Title Placeholder 1"/>
          <p:cNvSpPr>
            <a:spLocks noGrp="1"/>
          </p:cNvSpPr>
          <p:nvPr>
            <p:ph type="title"/>
          </p:nvPr>
        </p:nvSpPr>
        <p:spPr>
          <a:xfrm>
            <a:off x="222250" y="11723"/>
            <a:ext cx="8688586" cy="805960"/>
          </a:xfrm>
          <a:prstGeom prst="rect">
            <a:avLst/>
          </a:prstGeom>
        </p:spPr>
        <p:txBody>
          <a:bodyPr vert="horz" lIns="91435" tIns="45718" rIns="91435" bIns="45718" rtlCol="0" anchor="b" anchorCtr="0">
            <a:norm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222250" y="1019908"/>
            <a:ext cx="8688586" cy="5541759"/>
          </a:xfrm>
          <a:prstGeom prst="rect">
            <a:avLst/>
          </a:prstGeom>
        </p:spPr>
        <p:txBody>
          <a:bodyPr vert="horz" lIns="91435" tIns="45718" rIns="91435" bIns="45718"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99817" y="6492875"/>
            <a:ext cx="1921934" cy="365125"/>
          </a:xfrm>
          <a:prstGeom prst="rect">
            <a:avLst/>
          </a:prstGeom>
        </p:spPr>
        <p:txBody>
          <a:bodyPr vert="horz" lIns="91435" tIns="45718" rIns="91435" bIns="45718" rtlCol="0" anchor="ctr"/>
          <a:lstStyle>
            <a:lvl1pPr algn="r">
              <a:defRPr sz="600">
                <a:solidFill>
                  <a:schemeClr val="tx1"/>
                </a:solidFill>
                <a:latin typeface="Arial" panose="020B0604020202020204" pitchFamily="34" charset="0"/>
                <a:cs typeface="Arial" panose="020B0604020202020204" pitchFamily="34" charset="0"/>
              </a:defRPr>
            </a:lvl1pPr>
          </a:lstStyle>
          <a:p>
            <a:fld id="{38B5FC9D-4C4D-4F77-B7A6-6D7C1E1AE6D5}" type="slidenum">
              <a:rPr lang="en-US" smtClean="0"/>
              <a:t>‹#›</a:t>
            </a:fld>
            <a:endParaRPr lang="en-US" dirty="0"/>
          </a:p>
        </p:txBody>
      </p:sp>
      <p:sp>
        <p:nvSpPr>
          <p:cNvPr id="8" name="Footer Placeholder 3"/>
          <p:cNvSpPr>
            <a:spLocks noGrp="1"/>
          </p:cNvSpPr>
          <p:nvPr>
            <p:ph type="ftr" sz="quarter" idx="3"/>
          </p:nvPr>
        </p:nvSpPr>
        <p:spPr>
          <a:xfrm>
            <a:off x="3029149" y="6530880"/>
            <a:ext cx="3085703" cy="365125"/>
          </a:xfrm>
          <a:prstGeom prst="rect">
            <a:avLst/>
          </a:prstGeom>
        </p:spPr>
        <p:txBody>
          <a:bodyPr vert="horz" lIns="64008" tIns="32004" rIns="64008" bIns="32004"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pic>
        <p:nvPicPr>
          <p:cNvPr id="10" name="Picture 9" descr="EASY_CHOICE_WC_KO.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60678" y="106042"/>
            <a:ext cx="1186737" cy="673597"/>
          </a:xfrm>
          <a:prstGeom prst="rect">
            <a:avLst/>
          </a:prstGeom>
        </p:spPr>
      </p:pic>
    </p:spTree>
    <p:extLst>
      <p:ext uri="{BB962C8B-B14F-4D97-AF65-F5344CB8AC3E}">
        <p14:creationId xmlns:p14="http://schemas.microsoft.com/office/powerpoint/2010/main" val="6813599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txStyles>
    <p:titleStyle>
      <a:lvl1pPr algn="l" defTabSz="914354" rtl="0" eaLnBrk="1" latinLnBrk="0" hangingPunct="1">
        <a:lnSpc>
          <a:spcPct val="90000"/>
        </a:lnSpc>
        <a:spcBef>
          <a:spcPct val="0"/>
        </a:spcBef>
        <a:buNone/>
        <a:defRPr lang="en-US" sz="3400" b="1" kern="1200" dirty="0">
          <a:ln>
            <a:noFill/>
          </a:ln>
          <a:solidFill>
            <a:srgbClr val="FFFFFF"/>
          </a:solidFill>
          <a:effectLst/>
          <a:latin typeface="Arial" charset="0"/>
          <a:ea typeface="+mj-ea"/>
          <a:cs typeface="Arial" panose="020B0604020202020204" pitchFamily="34" charset="0"/>
        </a:defRPr>
      </a:lvl1pPr>
    </p:titleStyle>
    <p:bodyStyle>
      <a:lvl1pPr marL="236697" indent="-236697" algn="l" defTabSz="914354" rtl="0" eaLnBrk="1" latinLnBrk="0" hangingPunct="1">
        <a:lnSpc>
          <a:spcPct val="90000"/>
        </a:lnSpc>
        <a:spcBef>
          <a:spcPts val="0"/>
        </a:spcBef>
        <a:spcAft>
          <a:spcPts val="63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521177" indent="-284480" algn="l" defTabSz="914354" rtl="0" eaLnBrk="1" latinLnBrk="0" hangingPunct="1">
        <a:lnSpc>
          <a:spcPct val="90000"/>
        </a:lnSpc>
        <a:spcBef>
          <a:spcPts val="0"/>
        </a:spcBef>
        <a:spcAft>
          <a:spcPts val="63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723424" indent="-166688" algn="l" defTabSz="914354" rtl="0" eaLnBrk="1" latinLnBrk="0" hangingPunct="1">
        <a:lnSpc>
          <a:spcPct val="90000"/>
        </a:lnSpc>
        <a:spcBef>
          <a:spcPts val="0"/>
        </a:spcBef>
        <a:spcAft>
          <a:spcPts val="630"/>
        </a:spcAft>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3pPr>
      <a:lvl4pPr marL="960120" indent="-236697" algn="l" defTabSz="914354" rtl="0" eaLnBrk="1" latinLnBrk="0" hangingPunct="1">
        <a:lnSpc>
          <a:spcPct val="90000"/>
        </a:lnSpc>
        <a:spcBef>
          <a:spcPts val="0"/>
        </a:spcBef>
        <a:spcAft>
          <a:spcPts val="63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61257" indent="-236697" algn="l" defTabSz="914354" rtl="0" eaLnBrk="1" latinLnBrk="0" hangingPunct="1">
        <a:lnSpc>
          <a:spcPct val="90000"/>
        </a:lnSpc>
        <a:spcBef>
          <a:spcPts val="0"/>
        </a:spcBef>
        <a:spcAft>
          <a:spcPts val="63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2"/>
          <p:cNvSpPr>
            <a:spLocks noChangeArrowheads="1"/>
          </p:cNvSpPr>
          <p:nvPr/>
        </p:nvSpPr>
        <p:spPr bwMode="hidden">
          <a:xfrm>
            <a:off x="-8791" y="-11723"/>
            <a:ext cx="7702060" cy="876300"/>
          </a:xfrm>
          <a:prstGeom prst="rect">
            <a:avLst/>
          </a:prstGeom>
          <a:solidFill>
            <a:srgbClr val="3CA2FF"/>
          </a:solidFill>
          <a:ln>
            <a:noFill/>
          </a:ln>
          <a:extLst/>
        </p:spPr>
        <p:txBody>
          <a:bodyPr wrap="none" lIns="64005" tIns="32003" rIns="64005" bIns="32003"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6pPr>
            <a:lvl7pPr marL="29718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7pPr>
            <a:lvl8pPr marL="34290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8pPr>
            <a:lvl9pPr marL="3886200" indent="-228600" eaLnBrk="0" fontAlgn="base" hangingPunct="0">
              <a:lnSpc>
                <a:spcPct val="110000"/>
              </a:lnSpc>
              <a:spcBef>
                <a:spcPct val="0"/>
              </a:spcBef>
              <a:spcAft>
                <a:spcPct val="40000"/>
              </a:spcAft>
              <a:defRPr sz="2400">
                <a:solidFill>
                  <a:schemeClr val="tx1"/>
                </a:solidFill>
                <a:latin typeface="Arial" charset="0"/>
                <a:ea typeface="MS PGothic" pitchFamily="34" charset="-128"/>
              </a:defRPr>
            </a:lvl9pPr>
          </a:lstStyle>
          <a:p>
            <a:pPr marL="0" marR="0" lvl="0" indent="0" defTabSz="640048" eaLnBrk="1" fontAlgn="base" latinLnBrk="0" hangingPunct="1">
              <a:lnSpc>
                <a:spcPct val="110000"/>
              </a:lnSpc>
              <a:spcBef>
                <a:spcPct val="0"/>
              </a:spcBef>
              <a:spcAft>
                <a:spcPct val="40000"/>
              </a:spcAft>
              <a:buClrTx/>
              <a:buSzTx/>
              <a:buFontTx/>
              <a:buNone/>
              <a:tabLst/>
              <a:defRPr/>
            </a:pPr>
            <a:endParaRPr kumimoji="0" lang="en-US" altLang="en-US" sz="1700" b="0" i="0" u="none" strike="noStrike" kern="0" cap="none" spc="0" normalizeH="0" baseline="0" noProof="0" dirty="0" smtClean="0">
              <a:ln>
                <a:noFill/>
              </a:ln>
              <a:solidFill>
                <a:srgbClr val="000000"/>
              </a:solidFill>
              <a:effectLst/>
              <a:uLnTx/>
              <a:uFillTx/>
              <a:latin typeface="Arial" charset="0"/>
              <a:ea typeface="MS PGothic" pitchFamily="34" charset="-128"/>
            </a:endParaRPr>
          </a:p>
        </p:txBody>
      </p:sp>
      <p:sp>
        <p:nvSpPr>
          <p:cNvPr id="17" name="Rectangle 16"/>
          <p:cNvSpPr/>
          <p:nvPr/>
        </p:nvSpPr>
        <p:spPr>
          <a:xfrm>
            <a:off x="7754816" y="-11723"/>
            <a:ext cx="1389184" cy="876300"/>
          </a:xfrm>
          <a:prstGeom prst="rect">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lIns="64005" tIns="32003" rIns="64005" bIns="32003" rtlCol="0" anchor="ctr"/>
          <a:lstStyle/>
          <a:p>
            <a:pPr algn="ctr"/>
            <a:endParaRPr lang="en-US" dirty="0"/>
          </a:p>
        </p:txBody>
      </p:sp>
      <p:sp>
        <p:nvSpPr>
          <p:cNvPr id="2" name="Title Placeholder 1"/>
          <p:cNvSpPr>
            <a:spLocks noGrp="1"/>
          </p:cNvSpPr>
          <p:nvPr>
            <p:ph type="title"/>
          </p:nvPr>
        </p:nvSpPr>
        <p:spPr>
          <a:xfrm>
            <a:off x="222250" y="11723"/>
            <a:ext cx="8688586" cy="805960"/>
          </a:xfrm>
          <a:prstGeom prst="rect">
            <a:avLst/>
          </a:prstGeom>
        </p:spPr>
        <p:txBody>
          <a:bodyPr vert="horz" lIns="91431" tIns="45716" rIns="91431" bIns="45716"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2250" y="1019909"/>
            <a:ext cx="8688586" cy="5541759"/>
          </a:xfrm>
          <a:prstGeom prst="rect">
            <a:avLst/>
          </a:prstGeom>
        </p:spPr>
        <p:txBody>
          <a:bodyPr vert="horz" lIns="91431" tIns="45716" rIns="91431" bIns="45716"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99817" y="6492876"/>
            <a:ext cx="1921934" cy="365125"/>
          </a:xfrm>
          <a:prstGeom prst="rect">
            <a:avLst/>
          </a:prstGeom>
        </p:spPr>
        <p:txBody>
          <a:bodyPr vert="horz" lIns="91431" tIns="45716" rIns="91431" bIns="45716" rtlCol="0" anchor="ctr"/>
          <a:lstStyle>
            <a:lvl1pPr algn="r">
              <a:defRPr sz="600">
                <a:solidFill>
                  <a:schemeClr val="tx1">
                    <a:lumMod val="50000"/>
                    <a:lumOff val="50000"/>
                  </a:schemeClr>
                </a:solidFill>
                <a:latin typeface="Arial" panose="020B0604020202020204" pitchFamily="34" charset="0"/>
                <a:cs typeface="Arial" panose="020B0604020202020204" pitchFamily="34" charset="0"/>
              </a:defRPr>
            </a:lvl1pPr>
          </a:lstStyle>
          <a:p>
            <a:fld id="{5C6DEEB3-C5A4-4FFA-86E8-7EECB56EE470}" type="slidenum">
              <a:rPr lang="en-US" smtClean="0"/>
              <a:pPr/>
              <a:t>‹#›</a:t>
            </a:fld>
            <a:endParaRPr lang="en-US" dirty="0"/>
          </a:p>
        </p:txBody>
      </p:sp>
      <p:sp>
        <p:nvSpPr>
          <p:cNvPr id="4" name="Footer Placeholder 3"/>
          <p:cNvSpPr>
            <a:spLocks noGrp="1"/>
          </p:cNvSpPr>
          <p:nvPr>
            <p:ph type="ftr" sz="quarter" idx="3"/>
          </p:nvPr>
        </p:nvSpPr>
        <p:spPr>
          <a:xfrm>
            <a:off x="3029150" y="6530881"/>
            <a:ext cx="3085703" cy="365125"/>
          </a:xfrm>
          <a:prstGeom prst="rect">
            <a:avLst/>
          </a:prstGeom>
        </p:spPr>
        <p:txBody>
          <a:bodyPr vert="horz" lIns="64005" tIns="32003" rIns="64005" bIns="32003" rtlCol="0" anchor="ctr"/>
          <a:lstStyle>
            <a:lvl1pPr>
              <a:defRPr lang="en-US" sz="700" smtClean="0">
                <a:solidFill>
                  <a:schemeClr val="tx1">
                    <a:tint val="75000"/>
                  </a:schemeClr>
                </a:solidFill>
                <a:latin typeface="Arial" panose="020B0604020202020204" pitchFamily="34" charset="0"/>
                <a:cs typeface="Arial" panose="020B0604020202020204" pitchFamily="34" charset="0"/>
              </a:defRPr>
            </a:lvl1pPr>
          </a:lstStyle>
          <a:p>
            <a:pPr algn="ctr"/>
            <a:endParaRPr lang="en-US" dirty="0"/>
          </a:p>
        </p:txBody>
      </p:sp>
      <p:pic>
        <p:nvPicPr>
          <p:cNvPr id="7" name="Picture 6" descr="EASY_CHOICE_WC_KO.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60679" y="106042"/>
            <a:ext cx="1186737" cy="673597"/>
          </a:xfrm>
          <a:prstGeom prst="rect">
            <a:avLst/>
          </a:prstGeom>
        </p:spPr>
      </p:pic>
    </p:spTree>
    <p:extLst>
      <p:ext uri="{BB962C8B-B14F-4D97-AF65-F5344CB8AC3E}">
        <p14:creationId xmlns:p14="http://schemas.microsoft.com/office/powerpoint/2010/main" val="254676730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iming>
    <p:tnLst>
      <p:par>
        <p:cTn id="1" dur="indefinite" restart="never" nodeType="tmRoot"/>
      </p:par>
    </p:tnLst>
  </p:timing>
  <p:hf hdr="0" ftr="0" dt="0"/>
  <p:txStyles>
    <p:titleStyle>
      <a:lvl1pPr algn="l" defTabSz="914309" rtl="0" eaLnBrk="1" latinLnBrk="0" hangingPunct="1">
        <a:lnSpc>
          <a:spcPct val="90000"/>
        </a:lnSpc>
        <a:spcBef>
          <a:spcPct val="0"/>
        </a:spcBef>
        <a:buNone/>
        <a:defRPr sz="3400" b="1" kern="1200">
          <a:solidFill>
            <a:schemeClr val="bg1"/>
          </a:solidFill>
          <a:latin typeface="Arial" panose="020B0604020202020204" pitchFamily="34" charset="0"/>
          <a:ea typeface="+mj-ea"/>
          <a:cs typeface="Arial" panose="020B0604020202020204" pitchFamily="34" charset="0"/>
        </a:defRPr>
      </a:lvl1pPr>
    </p:titleStyle>
    <p:bodyStyle>
      <a:lvl1pPr marL="236685" indent="-236685" algn="l" defTabSz="914309" rtl="0" eaLnBrk="1" latinLnBrk="0" hangingPunct="1">
        <a:lnSpc>
          <a:spcPct val="90000"/>
        </a:lnSpc>
        <a:spcBef>
          <a:spcPts val="0"/>
        </a:spcBef>
        <a:spcAft>
          <a:spcPts val="63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521151" indent="-284466" algn="l" defTabSz="914309" rtl="0" eaLnBrk="1" latinLnBrk="0" hangingPunct="1">
        <a:lnSpc>
          <a:spcPct val="90000"/>
        </a:lnSpc>
        <a:spcBef>
          <a:spcPts val="0"/>
        </a:spcBef>
        <a:spcAft>
          <a:spcPts val="63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723388" indent="-166680" algn="l" defTabSz="914309" rtl="0" eaLnBrk="1" latinLnBrk="0" hangingPunct="1">
        <a:lnSpc>
          <a:spcPct val="90000"/>
        </a:lnSpc>
        <a:spcBef>
          <a:spcPts val="0"/>
        </a:spcBef>
        <a:spcAft>
          <a:spcPts val="630"/>
        </a:spcAft>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3pPr>
      <a:lvl4pPr marL="960072" indent="-236685" algn="l" defTabSz="914309" rtl="0" eaLnBrk="1" latinLnBrk="0" hangingPunct="1">
        <a:lnSpc>
          <a:spcPct val="90000"/>
        </a:lnSpc>
        <a:spcBef>
          <a:spcPts val="0"/>
        </a:spcBef>
        <a:spcAft>
          <a:spcPts val="63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61199" indent="-236685" algn="l" defTabSz="914309" rtl="0" eaLnBrk="1" latinLnBrk="0" hangingPunct="1">
        <a:lnSpc>
          <a:spcPct val="90000"/>
        </a:lnSpc>
        <a:spcBef>
          <a:spcPts val="0"/>
        </a:spcBef>
        <a:spcAft>
          <a:spcPts val="63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348"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2"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xml"/><Relationship Id="rId7" Type="http://schemas.openxmlformats.org/officeDocument/2006/relationships/notesSlide" Target="../notesSlides/notesSlide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6.xml"/><Relationship Id="rId11" Type="http://schemas.openxmlformats.org/officeDocument/2006/relationships/image" Target="../media/image11.png"/><Relationship Id="rId5" Type="http://schemas.openxmlformats.org/officeDocument/2006/relationships/tags" Target="../tags/tag12.xml"/><Relationship Id="rId10" Type="http://schemas.openxmlformats.org/officeDocument/2006/relationships/image" Target="../media/image10.png"/><Relationship Id="rId4" Type="http://schemas.openxmlformats.org/officeDocument/2006/relationships/tags" Target="../tags/tag11.xml"/><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2.jpeg"/><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2.xml"/><Relationship Id="rId7" Type="http://schemas.openxmlformats.org/officeDocument/2006/relationships/notesSlide" Target="../notesSlides/notesSlide7.xml"/><Relationship Id="rId12" Type="http://schemas.openxmlformats.org/officeDocument/2006/relationships/image" Target="../media/image16.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6.xml"/><Relationship Id="rId11" Type="http://schemas.openxmlformats.org/officeDocument/2006/relationships/image" Target="../media/image15.png"/><Relationship Id="rId5" Type="http://schemas.openxmlformats.org/officeDocument/2006/relationships/tags" Target="../tags/tag24.xml"/><Relationship Id="rId10" Type="http://schemas.openxmlformats.org/officeDocument/2006/relationships/image" Target="../media/image14.png"/><Relationship Id="rId4" Type="http://schemas.openxmlformats.org/officeDocument/2006/relationships/tags" Target="../tags/tag23.xm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2.xml"/><Relationship Id="rId7" Type="http://schemas.microsoft.com/office/2007/relationships/hdphoto" Target="../media/hdphoto1.wdp"/><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1.png"/><Relationship Id="rId5" Type="http://schemas.openxmlformats.org/officeDocument/2006/relationships/notesSlide" Target="../notesSlides/notesSlide12.xml"/><Relationship Id="rId4" Type="http://schemas.openxmlformats.org/officeDocument/2006/relationships/slideLayout" Target="../slideLayouts/slideLayout6.xml"/><Relationship Id="rId9"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3.jpeg"/><Relationship Id="rId4"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6.xml"/><Relationship Id="rId11" Type="http://schemas.openxmlformats.org/officeDocument/2006/relationships/image" Target="../media/image6.png"/><Relationship Id="rId5" Type="http://schemas.openxmlformats.org/officeDocument/2006/relationships/tags" Target="../tags/tag5.xml"/><Relationship Id="rId10" Type="http://schemas.openxmlformats.org/officeDocument/2006/relationships/image" Target="../media/image5.png"/><Relationship Id="rId4" Type="http://schemas.openxmlformats.org/officeDocument/2006/relationships/tags" Target="../tags/tag4.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Model of Care- Provider Program</a:t>
            </a:r>
            <a:endParaRPr lang="en-US" dirty="0"/>
          </a:p>
        </p:txBody>
      </p:sp>
      <p:sp>
        <p:nvSpPr>
          <p:cNvPr id="5" name="Subtitle 4"/>
          <p:cNvSpPr>
            <a:spLocks noGrp="1"/>
          </p:cNvSpPr>
          <p:nvPr>
            <p:ph type="subTitle" idx="1"/>
          </p:nvPr>
        </p:nvSpPr>
        <p:spPr>
          <a:xfrm>
            <a:off x="425450" y="4677299"/>
            <a:ext cx="5583464" cy="961501"/>
          </a:xfrm>
        </p:spPr>
        <p:txBody>
          <a:bodyPr/>
          <a:lstStyle/>
          <a:p>
            <a:r>
              <a:rPr lang="en-US" sz="1800" i="1" dirty="0"/>
              <a:t>This Model of Care Program only applies to those Members enrolled in  Freedom and Access </a:t>
            </a:r>
            <a:r>
              <a:rPr lang="en-US" sz="1800" i="1" dirty="0" smtClean="0"/>
              <a:t>plans</a:t>
            </a:r>
            <a:endParaRPr lang="en-US" sz="2400" i="1" dirty="0"/>
          </a:p>
        </p:txBody>
      </p:sp>
      <p:sp>
        <p:nvSpPr>
          <p:cNvPr id="7" name="Text Placeholder 6"/>
          <p:cNvSpPr>
            <a:spLocks noGrp="1"/>
          </p:cNvSpPr>
          <p:nvPr>
            <p:ph type="body" sz="quarter" idx="14"/>
          </p:nvPr>
        </p:nvSpPr>
        <p:spPr>
          <a:xfrm>
            <a:off x="304800" y="5943600"/>
            <a:ext cx="5586611" cy="762000"/>
          </a:xfrm>
        </p:spPr>
        <p:txBody>
          <a:bodyPr/>
          <a:lstStyle/>
          <a:p>
            <a:r>
              <a:rPr lang="en-US" sz="1400" dirty="0" smtClean="0"/>
              <a:t>Developed by: Quality Improvement</a:t>
            </a:r>
          </a:p>
          <a:p>
            <a:r>
              <a:rPr lang="en-US" sz="1400" dirty="0" smtClean="0"/>
              <a:t>Revised: 09/24/2015</a:t>
            </a:r>
          </a:p>
          <a:p>
            <a:r>
              <a:rPr lang="en-US" sz="1400" dirty="0" smtClean="0"/>
              <a:t>EC </a:t>
            </a:r>
            <a:r>
              <a:rPr lang="en-US" sz="1400" smtClean="0"/>
              <a:t>Internal Approval_086_MOC_Provider </a:t>
            </a:r>
            <a:r>
              <a:rPr lang="en-US" sz="1400" dirty="0" smtClean="0"/>
              <a:t>Program_10152015</a:t>
            </a:r>
            <a:endParaRPr lang="en-US" sz="1400" dirty="0"/>
          </a:p>
        </p:txBody>
      </p:sp>
    </p:spTree>
    <p:extLst>
      <p:ext uri="{BB962C8B-B14F-4D97-AF65-F5344CB8AC3E}">
        <p14:creationId xmlns:p14="http://schemas.microsoft.com/office/powerpoint/2010/main" val="4252099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
            <a:ext cx="8688586" cy="902970"/>
          </a:xfrm>
        </p:spPr>
        <p:txBody>
          <a:bodyPr>
            <a:normAutofit fontScale="90000"/>
          </a:bodyPr>
          <a:lstStyle/>
          <a:p>
            <a:r>
              <a:rPr lang="en-US" dirty="0"/>
              <a:t>The Member Experience – </a:t>
            </a:r>
            <a:r>
              <a:rPr lang="en-US" dirty="0" smtClean="0"/>
              <a:t/>
            </a:r>
            <a:br>
              <a:rPr lang="en-US" dirty="0" smtClean="0"/>
            </a:br>
            <a:r>
              <a:rPr lang="en-US" dirty="0" smtClean="0"/>
              <a:t>Case </a:t>
            </a:r>
            <a:r>
              <a:rPr lang="en-US" dirty="0"/>
              <a:t>Management</a:t>
            </a:r>
          </a:p>
        </p:txBody>
      </p:sp>
      <p:sp>
        <p:nvSpPr>
          <p:cNvPr id="3" name="Content Placeholder 2"/>
          <p:cNvSpPr>
            <a:spLocks noGrp="1"/>
          </p:cNvSpPr>
          <p:nvPr>
            <p:ph sz="half" idx="1"/>
          </p:nvPr>
        </p:nvSpPr>
        <p:spPr>
          <a:xfrm>
            <a:off x="222250" y="1444981"/>
            <a:ext cx="4502150" cy="5047894"/>
          </a:xfrm>
        </p:spPr>
        <p:txBody>
          <a:bodyPr>
            <a:normAutofit fontScale="92500" lnSpcReduction="10000"/>
          </a:bodyPr>
          <a:lstStyle/>
          <a:p>
            <a:r>
              <a:rPr lang="en-US" dirty="0"/>
              <a:t>Each HRA is reviewed by a case manager to:</a:t>
            </a:r>
          </a:p>
          <a:p>
            <a:pPr lvl="1"/>
            <a:r>
              <a:rPr lang="en-US" dirty="0"/>
              <a:t>Assess the member’s current medical and psychosocial needs  </a:t>
            </a:r>
          </a:p>
          <a:p>
            <a:pPr lvl="1"/>
            <a:r>
              <a:rPr lang="en-US" dirty="0"/>
              <a:t>Identify members of the Interdisciplinary Care Team (ICT) </a:t>
            </a:r>
          </a:p>
          <a:p>
            <a:pPr marL="236697" lvl="1" indent="0">
              <a:buNone/>
            </a:pPr>
            <a:r>
              <a:rPr lang="en-US" dirty="0"/>
              <a:t>The ICT is comprised of:</a:t>
            </a:r>
          </a:p>
          <a:p>
            <a:pPr lvl="1"/>
            <a:r>
              <a:rPr lang="en-US" dirty="0"/>
              <a:t>Member’s case manager </a:t>
            </a:r>
          </a:p>
          <a:p>
            <a:pPr lvl="1"/>
            <a:r>
              <a:rPr lang="en-US" dirty="0"/>
              <a:t>Member/caregiver (if applicable) </a:t>
            </a:r>
          </a:p>
          <a:p>
            <a:pPr lvl="1"/>
            <a:r>
              <a:rPr lang="en-US" dirty="0"/>
              <a:t>Primary care physician (PCP) </a:t>
            </a:r>
          </a:p>
          <a:p>
            <a:pPr lvl="1"/>
            <a:r>
              <a:rPr lang="en-US" dirty="0"/>
              <a:t>Any other health care professional providing care to the member including:</a:t>
            </a:r>
          </a:p>
          <a:p>
            <a:pPr lvl="2"/>
            <a:r>
              <a:rPr lang="en-US" dirty="0"/>
              <a:t>Member’s pharmacist, any specialist providers, nurses, etc.</a:t>
            </a:r>
          </a:p>
          <a:p>
            <a:pPr lvl="2"/>
            <a:r>
              <a:rPr lang="en-US" dirty="0"/>
              <a:t>Anyone the member wishes to attend (e.g., spouse, children)</a:t>
            </a:r>
          </a:p>
          <a:p>
            <a:endParaRPr lang="en-US" dirty="0"/>
          </a:p>
        </p:txBody>
      </p:sp>
      <p:pic>
        <p:nvPicPr>
          <p:cNvPr id="5" name="Picture 8" descr="55"/>
          <p:cNvPicPr>
            <a:picLocks noGrp="1" noChangeAspect="1" noChangeArrowheads="1"/>
          </p:cNvPicPr>
          <p:nvPr>
            <p:ph sz="half" idx="2"/>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953000" y="1828800"/>
            <a:ext cx="3554499" cy="355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056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11722"/>
            <a:ext cx="8688586" cy="902677"/>
          </a:xfrm>
        </p:spPr>
        <p:txBody>
          <a:bodyPr>
            <a:normAutofit fontScale="90000"/>
          </a:bodyPr>
          <a:lstStyle/>
          <a:p>
            <a:r>
              <a:rPr lang="en-US" dirty="0"/>
              <a:t>The Member Experience – </a:t>
            </a:r>
            <a:r>
              <a:rPr lang="en-US" dirty="0" smtClean="0"/>
              <a:t/>
            </a:r>
            <a:br>
              <a:rPr lang="en-US" dirty="0" smtClean="0"/>
            </a:br>
            <a:r>
              <a:rPr lang="en-US" dirty="0" smtClean="0"/>
              <a:t>Case </a:t>
            </a:r>
            <a:r>
              <a:rPr lang="en-US" dirty="0"/>
              <a:t>Management</a:t>
            </a:r>
          </a:p>
        </p:txBody>
      </p:sp>
      <p:sp>
        <p:nvSpPr>
          <p:cNvPr id="3" name="Content Placeholder 2"/>
          <p:cNvSpPr>
            <a:spLocks noGrp="1"/>
          </p:cNvSpPr>
          <p:nvPr>
            <p:ph sz="half" idx="1"/>
          </p:nvPr>
        </p:nvSpPr>
        <p:spPr/>
        <p:txBody>
          <a:bodyPr/>
          <a:lstStyle/>
          <a:p>
            <a:r>
              <a:rPr lang="en-US" dirty="0"/>
              <a:t>If the case manager is unable to contact the member once the initial HRA is completed or the member refuses to enroll in care management: </a:t>
            </a:r>
            <a:endParaRPr lang="en-US" dirty="0" smtClean="0"/>
          </a:p>
          <a:p>
            <a:endParaRPr lang="en-US" dirty="0"/>
          </a:p>
          <a:p>
            <a:r>
              <a:rPr lang="en-US" dirty="0"/>
              <a:t>A clinical review of the HRA will be performed, an ICP will be developed based on the findings and the PCP will be sent a letter and a copy of the ICP for further </a:t>
            </a:r>
            <a:r>
              <a:rPr lang="en-US" dirty="0" smtClean="0"/>
              <a:t>review</a:t>
            </a:r>
            <a:endParaRPr lang="en-US" dirty="0"/>
          </a:p>
          <a:p>
            <a:endParaRPr lang="en-US" dirty="0"/>
          </a:p>
        </p:txBody>
      </p:sp>
      <p:pic>
        <p:nvPicPr>
          <p:cNvPr id="5" name="Content Placeholder 4" descr="55"/>
          <p:cNvPicPr>
            <a:picLocks noGrp="1" noChangeAspect="1" noChangeArrowheads="1"/>
          </p:cNvPicPr>
          <p:nvPr>
            <p:ph sz="half" idx="2"/>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029200" y="1600200"/>
            <a:ext cx="3554499" cy="355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122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11722"/>
            <a:ext cx="8688586" cy="902677"/>
          </a:xfrm>
        </p:spPr>
        <p:txBody>
          <a:bodyPr>
            <a:normAutofit fontScale="90000"/>
          </a:bodyPr>
          <a:lstStyle/>
          <a:p>
            <a:r>
              <a:rPr lang="en-US" dirty="0"/>
              <a:t>The Member Experience – </a:t>
            </a:r>
            <a:r>
              <a:rPr lang="en-US" dirty="0" smtClean="0"/>
              <a:t/>
            </a:r>
            <a:br>
              <a:rPr lang="en-US" dirty="0" smtClean="0"/>
            </a:br>
            <a:r>
              <a:rPr lang="en-US" dirty="0" smtClean="0"/>
              <a:t>Case </a:t>
            </a:r>
            <a:r>
              <a:rPr lang="en-US" dirty="0"/>
              <a:t>Management</a:t>
            </a:r>
          </a:p>
        </p:txBody>
      </p:sp>
      <p:sp>
        <p:nvSpPr>
          <p:cNvPr id="3" name="Content Placeholder 2"/>
          <p:cNvSpPr>
            <a:spLocks noGrp="1"/>
          </p:cNvSpPr>
          <p:nvPr>
            <p:ph sz="half" idx="1"/>
          </p:nvPr>
        </p:nvSpPr>
        <p:spPr>
          <a:xfrm>
            <a:off x="202565" y="1066800"/>
            <a:ext cx="8616950" cy="3352800"/>
          </a:xfrm>
        </p:spPr>
        <p:txBody>
          <a:bodyPr>
            <a:normAutofit fontScale="85000" lnSpcReduction="20000"/>
          </a:bodyPr>
          <a:lstStyle/>
          <a:p>
            <a:r>
              <a:rPr lang="en-US" dirty="0"/>
              <a:t>Following the HRA, all D-SNP members who choose to participate in the Case Management Program will:</a:t>
            </a:r>
          </a:p>
          <a:p>
            <a:r>
              <a:rPr lang="en-US" dirty="0"/>
              <a:t>Complete a Comprehensive Assessment, conducted by a case manager, to be used with the HRA and Clinical Practice Guidelines to develop the Individualized Care Plan (“care plan”).</a:t>
            </a:r>
          </a:p>
          <a:p>
            <a:r>
              <a:rPr lang="en-US" dirty="0"/>
              <a:t>Participate with a case manager to develop and agree upon their care plan. This will be shared with the members of the ICT for input and finalization of the member’s care plan.</a:t>
            </a:r>
          </a:p>
          <a:p>
            <a:r>
              <a:rPr lang="en-US" dirty="0"/>
              <a:t>Receive regular telephonic contact with their assigned case manager  to monitor progress/regression towards goals of the care plan. </a:t>
            </a:r>
          </a:p>
          <a:p>
            <a:r>
              <a:rPr lang="en-US" dirty="0"/>
              <a:t>Benefit from ongoing communication between the case manager and other members of the ICT.</a:t>
            </a:r>
          </a:p>
          <a:p>
            <a:r>
              <a:rPr lang="en-US" dirty="0"/>
              <a:t>Receive at minimum, an annual HRA.</a:t>
            </a:r>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433982193"/>
              </p:ext>
            </p:extLst>
          </p:nvPr>
        </p:nvGraphicFramePr>
        <p:xfrm>
          <a:off x="533401" y="4839974"/>
          <a:ext cx="7848600" cy="370840"/>
        </p:xfrm>
        <a:graphic>
          <a:graphicData uri="http://schemas.openxmlformats.org/drawingml/2006/table">
            <a:tbl>
              <a:tblPr firstRow="1" bandRow="1">
                <a:tableStyleId>{5C22544A-7EE6-4342-B048-85BDC9FD1C3A}</a:tableStyleId>
              </a:tblPr>
              <a:tblGrid>
                <a:gridCol w="2616200"/>
                <a:gridCol w="2616200"/>
                <a:gridCol w="2616200"/>
              </a:tblGrid>
              <a:tr h="370840">
                <a:tc>
                  <a:txBody>
                    <a:bodyPr/>
                    <a:lstStyle/>
                    <a:p>
                      <a:pPr algn="ctr"/>
                      <a:r>
                        <a:rPr lang="en-US" dirty="0" smtClean="0"/>
                        <a:t>Low</a:t>
                      </a:r>
                      <a:endParaRPr lang="en-US" dirty="0"/>
                    </a:p>
                  </a:txBody>
                  <a:tcPr/>
                </a:tc>
                <a:tc>
                  <a:txBody>
                    <a:bodyPr/>
                    <a:lstStyle/>
                    <a:p>
                      <a:pPr algn="ctr"/>
                      <a:r>
                        <a:rPr lang="en-US" dirty="0" smtClean="0"/>
                        <a:t>Medium</a:t>
                      </a:r>
                      <a:endParaRPr lang="en-US" dirty="0"/>
                    </a:p>
                  </a:txBody>
                  <a:tcPr/>
                </a:tc>
                <a:tc>
                  <a:txBody>
                    <a:bodyPr/>
                    <a:lstStyle/>
                    <a:p>
                      <a:pPr algn="ctr"/>
                      <a:r>
                        <a:rPr lang="en-US" dirty="0" smtClean="0"/>
                        <a:t>High</a:t>
                      </a:r>
                      <a:endParaRPr lang="en-US" dirty="0"/>
                    </a:p>
                  </a:txBody>
                  <a:tcPr/>
                </a:tc>
              </a:tr>
            </a:tbl>
          </a:graphicData>
        </a:graphic>
      </p:graphicFrame>
      <p:sp>
        <p:nvSpPr>
          <p:cNvPr id="6" name="Double Brace 5"/>
          <p:cNvSpPr/>
          <p:nvPr/>
        </p:nvSpPr>
        <p:spPr>
          <a:xfrm rot="5400000">
            <a:off x="2129782" y="4020186"/>
            <a:ext cx="986794" cy="1964694"/>
          </a:xfrm>
          <a:prstGeom prst="bracePair">
            <a:avLst>
              <a:gd name="adj" fmla="val 9958"/>
            </a:avLst>
          </a:prstGeom>
          <a:solidFill>
            <a:schemeClr val="accent1">
              <a:lumMod val="75000"/>
            </a:schemeClr>
          </a:solidFill>
          <a:ln>
            <a:solidFill>
              <a:schemeClr val="tx1"/>
            </a:solidFill>
          </a:ln>
          <a:effectLst/>
          <a:scene3d>
            <a:camera prst="orthographicFront">
              <a:rot lat="0" lon="0" rev="0"/>
            </a:camera>
            <a:lightRig rig="contrasting" dir="t">
              <a:rot lat="0" lon="0" rev="7800000"/>
            </a:lightRig>
          </a:scene3d>
          <a:sp3d>
            <a:bevelT w="139700" h="139700"/>
          </a:sp3d>
        </p:spPr>
        <p:style>
          <a:lnRef idx="3">
            <a:schemeClr val="accent3"/>
          </a:lnRef>
          <a:fillRef idx="0">
            <a:schemeClr val="accent3"/>
          </a:fillRef>
          <a:effectRef idx="2">
            <a:schemeClr val="accent3"/>
          </a:effectRef>
          <a:fontRef idx="minor">
            <a:schemeClr val="tx1"/>
          </a:fontRef>
        </p:style>
        <p:txBody>
          <a:bodyPr anchor="ctr"/>
          <a:lstStyle/>
          <a:p>
            <a:pPr>
              <a:defRPr/>
            </a:pPr>
            <a:endParaRPr lang="en-US" dirty="0"/>
          </a:p>
        </p:txBody>
      </p:sp>
      <p:sp>
        <p:nvSpPr>
          <p:cNvPr id="7" name="PPTShape_0"/>
          <p:cNvSpPr txBox="1">
            <a:spLocks noChangeArrowheads="1"/>
          </p:cNvSpPr>
          <p:nvPr/>
        </p:nvSpPr>
        <p:spPr bwMode="auto">
          <a:xfrm>
            <a:off x="304800" y="5697642"/>
            <a:ext cx="8412480" cy="548640"/>
          </a:xfrm>
          <a:prstGeom prst="roundRect">
            <a:avLst>
              <a:gd name="adj" fmla="val 42022"/>
            </a:avLst>
          </a:prstGeom>
          <a:solidFill>
            <a:schemeClr val="accent1">
              <a:lumMod val="40000"/>
              <a:lumOff val="60000"/>
              <a:alpha val="28000"/>
            </a:schemeClr>
          </a:solidFill>
          <a:ln>
            <a:noFill/>
          </a:ln>
          <a:effectLst/>
          <a:extLst/>
        </p:spPr>
        <p:txBody>
          <a:bodyPr wrap="square">
            <a:spAutoFit/>
          </a:bodyPr>
          <a:lstStyle>
            <a:lvl1pPr eaLnBrk="0" hangingPunct="0">
              <a:defRPr>
                <a:solidFill>
                  <a:schemeClr val="tx1"/>
                </a:solidFill>
                <a:latin typeface="Arial" charset="0"/>
              </a:defRPr>
            </a:lvl1pPr>
            <a:lvl2pPr marL="80010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Clr>
                <a:srgbClr val="660033"/>
              </a:buClr>
              <a:defRPr/>
            </a:pPr>
            <a:endParaRPr lang="en-US" dirty="0" smtClean="0">
              <a:solidFill>
                <a:srgbClr val="FF0000"/>
              </a:solidFill>
              <a:latin typeface="Calibri" pitchFamily="34" charset="0"/>
            </a:endParaRPr>
          </a:p>
          <a:p>
            <a:pPr algn="ctr" eaLnBrk="1" hangingPunct="1">
              <a:buClr>
                <a:srgbClr val="660033"/>
              </a:buClr>
              <a:defRPr/>
            </a:pPr>
            <a:endParaRPr lang="en-US" dirty="0">
              <a:solidFill>
                <a:srgbClr val="FF0000"/>
              </a:solidFill>
              <a:latin typeface="Calibri" pitchFamily="34" charset="0"/>
            </a:endParaRPr>
          </a:p>
          <a:p>
            <a:pPr algn="ctr" eaLnBrk="1" hangingPunct="1">
              <a:buClr>
                <a:srgbClr val="660033"/>
              </a:buClr>
              <a:defRPr/>
            </a:pPr>
            <a:endParaRPr lang="en-US" dirty="0" smtClean="0">
              <a:solidFill>
                <a:srgbClr val="FF0000"/>
              </a:solidFill>
              <a:latin typeface="Calibri" pitchFamily="34" charset="0"/>
            </a:endParaRPr>
          </a:p>
          <a:p>
            <a:pPr algn="ctr" eaLnBrk="1" hangingPunct="1">
              <a:buClr>
                <a:srgbClr val="660033"/>
              </a:buClr>
              <a:defRPr/>
            </a:pPr>
            <a:endParaRPr lang="en-US" dirty="0">
              <a:solidFill>
                <a:srgbClr val="FF0000"/>
              </a:solidFill>
              <a:latin typeface="Calibri" pitchFamily="34" charset="0"/>
            </a:endParaRPr>
          </a:p>
          <a:p>
            <a:pPr algn="ctr" eaLnBrk="1" hangingPunct="1">
              <a:buClr>
                <a:srgbClr val="660033"/>
              </a:buClr>
              <a:defRPr/>
            </a:pPr>
            <a:endParaRPr lang="en-US" dirty="0" smtClean="0">
              <a:solidFill>
                <a:srgbClr val="FF0000"/>
              </a:solidFill>
              <a:latin typeface="Calibri" pitchFamily="34" charset="0"/>
            </a:endParaRPr>
          </a:p>
          <a:p>
            <a:pPr algn="ctr" eaLnBrk="1" hangingPunct="1">
              <a:buClr>
                <a:srgbClr val="660033"/>
              </a:buClr>
              <a:defRPr/>
            </a:pPr>
            <a:endParaRPr lang="en-US" dirty="0">
              <a:solidFill>
                <a:srgbClr val="FF0000"/>
              </a:solidFill>
              <a:latin typeface="Calibri" pitchFamily="34" charset="0"/>
            </a:endParaRPr>
          </a:p>
          <a:p>
            <a:pPr algn="ctr" eaLnBrk="1" hangingPunct="1">
              <a:buClr>
                <a:srgbClr val="660033"/>
              </a:buClr>
              <a:defRPr/>
            </a:pPr>
            <a:endParaRPr lang="en-US" dirty="0" smtClean="0">
              <a:solidFill>
                <a:srgbClr val="FF0000"/>
              </a:solidFill>
              <a:latin typeface="Calibri" pitchFamily="34" charset="0"/>
            </a:endParaRPr>
          </a:p>
          <a:p>
            <a:pPr algn="ctr" eaLnBrk="1" hangingPunct="1">
              <a:buClr>
                <a:srgbClr val="660033"/>
              </a:buClr>
              <a:defRPr/>
            </a:pPr>
            <a:endParaRPr lang="en-US" dirty="0">
              <a:solidFill>
                <a:srgbClr val="FF0000"/>
              </a:solidFill>
              <a:latin typeface="Calibri" pitchFamily="34" charset="0"/>
            </a:endParaRPr>
          </a:p>
          <a:p>
            <a:pPr algn="ctr" eaLnBrk="1" hangingPunct="1">
              <a:buClr>
                <a:srgbClr val="660033"/>
              </a:buClr>
              <a:defRPr/>
            </a:pPr>
            <a:endParaRPr lang="en-US" dirty="0" smtClean="0">
              <a:solidFill>
                <a:srgbClr val="FF0000"/>
              </a:solidFill>
              <a:latin typeface="Calibri" pitchFamily="34" charset="0"/>
            </a:endParaRPr>
          </a:p>
          <a:p>
            <a:pPr algn="ctr" eaLnBrk="1" hangingPunct="1">
              <a:buClr>
                <a:srgbClr val="660033"/>
              </a:buClr>
              <a:defRPr/>
            </a:pPr>
            <a:endParaRPr lang="en-US" dirty="0">
              <a:solidFill>
                <a:srgbClr val="FF0000"/>
              </a:solidFill>
              <a:latin typeface="Calibri" pitchFamily="34" charset="0"/>
            </a:endParaRPr>
          </a:p>
          <a:p>
            <a:pPr algn="ctr" eaLnBrk="1" hangingPunct="1">
              <a:buClr>
                <a:srgbClr val="660033"/>
              </a:buClr>
              <a:defRPr/>
            </a:pPr>
            <a:endParaRPr lang="en-US" dirty="0" smtClean="0">
              <a:solidFill>
                <a:srgbClr val="FF0000"/>
              </a:solidFill>
              <a:latin typeface="Calibri" pitchFamily="34" charset="0"/>
            </a:endParaRPr>
          </a:p>
          <a:p>
            <a:pPr algn="ctr" eaLnBrk="1" hangingPunct="1">
              <a:buClr>
                <a:srgbClr val="660033"/>
              </a:buClr>
              <a:defRPr/>
            </a:pPr>
            <a:endParaRPr lang="en-US" dirty="0">
              <a:solidFill>
                <a:srgbClr val="FF0000"/>
              </a:solidFill>
              <a:latin typeface="Calibri" pitchFamily="34" charset="0"/>
            </a:endParaRPr>
          </a:p>
          <a:p>
            <a:pPr algn="ctr" eaLnBrk="1" hangingPunct="1">
              <a:buClr>
                <a:srgbClr val="660033"/>
              </a:buClr>
              <a:defRPr/>
            </a:pPr>
            <a:endParaRPr lang="en-US" dirty="0" smtClean="0">
              <a:solidFill>
                <a:srgbClr val="FF0000"/>
              </a:solidFill>
              <a:latin typeface="Calibri" pitchFamily="34" charset="0"/>
            </a:endParaRPr>
          </a:p>
          <a:p>
            <a:pPr algn="ctr" eaLnBrk="1" hangingPunct="1">
              <a:buClr>
                <a:srgbClr val="660033"/>
              </a:buClr>
              <a:defRPr/>
            </a:pPr>
            <a:endParaRPr lang="en-US" dirty="0">
              <a:solidFill>
                <a:srgbClr val="FF0000"/>
              </a:solidFill>
              <a:latin typeface="Calibri" pitchFamily="34" charset="0"/>
            </a:endParaRPr>
          </a:p>
          <a:p>
            <a:pPr algn="ctr" eaLnBrk="1" hangingPunct="1">
              <a:buClr>
                <a:srgbClr val="660033"/>
              </a:buClr>
              <a:defRPr/>
            </a:pPr>
            <a:endParaRPr lang="en-US" dirty="0" smtClean="0">
              <a:solidFill>
                <a:srgbClr val="FF0000"/>
              </a:solidFill>
              <a:latin typeface="Calibri" pitchFamily="34" charset="0"/>
            </a:endParaRPr>
          </a:p>
          <a:p>
            <a:pPr algn="ctr" eaLnBrk="1" hangingPunct="1">
              <a:buClr>
                <a:srgbClr val="660033"/>
              </a:buClr>
              <a:defRPr/>
            </a:pPr>
            <a:endParaRPr lang="en-US" dirty="0">
              <a:solidFill>
                <a:srgbClr val="FF0000"/>
              </a:solidFill>
              <a:latin typeface="Calibri" pitchFamily="34" charset="0"/>
            </a:endParaRPr>
          </a:p>
          <a:p>
            <a:pPr algn="ctr" eaLnBrk="1" hangingPunct="1">
              <a:buClr>
                <a:srgbClr val="660033"/>
              </a:buClr>
              <a:defRPr/>
            </a:pPr>
            <a:endParaRPr lang="en-US" dirty="0" smtClean="0">
              <a:solidFill>
                <a:srgbClr val="FF0000"/>
              </a:solidFill>
              <a:latin typeface="Calibri" pitchFamily="34" charset="0"/>
            </a:endParaRPr>
          </a:p>
          <a:p>
            <a:pPr algn="ctr" eaLnBrk="1" hangingPunct="1">
              <a:buClr>
                <a:srgbClr val="660033"/>
              </a:buClr>
              <a:defRPr/>
            </a:pPr>
            <a:endParaRPr lang="en-US" dirty="0">
              <a:solidFill>
                <a:srgbClr val="FF0000"/>
              </a:solidFill>
              <a:latin typeface="Calibri" pitchFamily="34" charset="0"/>
            </a:endParaRPr>
          </a:p>
          <a:p>
            <a:pPr algn="ctr" eaLnBrk="1" hangingPunct="1">
              <a:buClr>
                <a:srgbClr val="660033"/>
              </a:buClr>
              <a:defRPr/>
            </a:pPr>
            <a:endParaRPr lang="en-US" dirty="0" smtClean="0">
              <a:solidFill>
                <a:srgbClr val="FF0000"/>
              </a:solidFill>
              <a:latin typeface="Calibri" pitchFamily="34" charset="0"/>
            </a:endParaRPr>
          </a:p>
          <a:p>
            <a:pPr algn="ctr" eaLnBrk="1" hangingPunct="1">
              <a:buClr>
                <a:srgbClr val="660033"/>
              </a:buClr>
              <a:defRPr/>
            </a:pPr>
            <a:endParaRPr lang="en-US" dirty="0">
              <a:solidFill>
                <a:srgbClr val="FF0000"/>
              </a:solidFill>
              <a:latin typeface="Calibri" pitchFamily="34" charset="0"/>
            </a:endParaRPr>
          </a:p>
          <a:p>
            <a:pPr algn="ctr" eaLnBrk="1" hangingPunct="1">
              <a:buClr>
                <a:srgbClr val="660033"/>
              </a:buClr>
              <a:defRPr/>
            </a:pPr>
            <a:endParaRPr lang="en-US" dirty="0" smtClean="0">
              <a:solidFill>
                <a:srgbClr val="FF0000"/>
              </a:solidFill>
              <a:latin typeface="Calibri" pitchFamily="34" charset="0"/>
            </a:endParaRPr>
          </a:p>
        </p:txBody>
      </p:sp>
      <p:sp>
        <p:nvSpPr>
          <p:cNvPr id="8" name="TextBox 7"/>
          <p:cNvSpPr txBox="1"/>
          <p:nvPr/>
        </p:nvSpPr>
        <p:spPr>
          <a:xfrm>
            <a:off x="762000" y="5697642"/>
            <a:ext cx="7848600"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Note: Members can expect to move “up” or “down” the continuum of care based on their changing health care needs</a:t>
            </a:r>
          </a:p>
        </p:txBody>
      </p:sp>
    </p:spTree>
    <p:extLst>
      <p:ext uri="{BB962C8B-B14F-4D97-AF65-F5344CB8AC3E}">
        <p14:creationId xmlns:p14="http://schemas.microsoft.com/office/powerpoint/2010/main" val="3291473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33350" y="1101962"/>
            <a:ext cx="8839200" cy="515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6" name="Title 1"/>
          <p:cNvSpPr txBox="1">
            <a:spLocks/>
          </p:cNvSpPr>
          <p:nvPr/>
        </p:nvSpPr>
        <p:spPr bwMode="auto">
          <a:xfrm>
            <a:off x="274320" y="182880"/>
            <a:ext cx="87884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547688" indent="-273050" algn="l">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822325" indent="-228600" algn="l">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096963" indent="-228600" algn="l">
              <a:spcBef>
                <a:spcPct val="20000"/>
              </a:spcBef>
              <a:buClr>
                <a:srgbClr val="8C7B70"/>
              </a:buClr>
              <a:buSzPct val="70000"/>
              <a:buFont typeface="Wingdings" pitchFamily="2" charset="2"/>
              <a:buChar char=""/>
              <a:defRPr sz="2000">
                <a:solidFill>
                  <a:schemeClr val="tx2"/>
                </a:solidFill>
                <a:latin typeface="Georgia" pitchFamily="18" charset="0"/>
              </a:defRPr>
            </a:lvl4pPr>
            <a:lvl5pPr marL="1371600" indent="-228600" algn="l">
              <a:spcBef>
                <a:spcPct val="20000"/>
              </a:spcBef>
              <a:buClr>
                <a:srgbClr val="8FB08C"/>
              </a:buClr>
              <a:buChar char="•"/>
              <a:defRPr>
                <a:solidFill>
                  <a:schemeClr val="tx1"/>
                </a:solidFill>
                <a:latin typeface="Georgia"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spcBef>
                <a:spcPct val="0"/>
              </a:spcBef>
              <a:buClrTx/>
              <a:buSzTx/>
              <a:buFontTx/>
              <a:buNone/>
            </a:pPr>
            <a:r>
              <a:rPr lang="en-US" altLang="en-US" sz="3600" b="1" dirty="0">
                <a:latin typeface="Arial" panose="020B0604020202020204" pitchFamily="34" charset="0"/>
                <a:cs typeface="Arial" panose="020B0604020202020204" pitchFamily="34" charset="0"/>
              </a:rPr>
              <a:t>Model of Care – Provider Version</a:t>
            </a:r>
          </a:p>
        </p:txBody>
      </p:sp>
      <p:sp>
        <p:nvSpPr>
          <p:cNvPr id="30727" name="Text Box 2"/>
          <p:cNvSpPr txBox="1">
            <a:spLocks noChangeArrowheads="1"/>
          </p:cNvSpPr>
          <p:nvPr/>
        </p:nvSpPr>
        <p:spPr bwMode="gray">
          <a:xfrm>
            <a:off x="0" y="4619625"/>
            <a:ext cx="9143999"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57" tIns="42180" rIns="84357" bIns="42180">
            <a:spAutoFit/>
          </a:bodyPr>
          <a:lstStyle>
            <a:lvl1pPr algn="l" defTabSz="85090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lgn="l" defTabSz="85090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lgn="l" defTabSz="85090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lgn="l" defTabSz="85090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lgn="l" defTabSz="850900">
              <a:spcBef>
                <a:spcPct val="20000"/>
              </a:spcBef>
              <a:buClr>
                <a:srgbClr val="8FB08C"/>
              </a:buClr>
              <a:buChar char="•"/>
              <a:defRPr>
                <a:solidFill>
                  <a:schemeClr val="tx1"/>
                </a:solidFill>
                <a:latin typeface="Georgia" pitchFamily="18" charset="0"/>
              </a:defRPr>
            </a:lvl5pPr>
            <a:lvl6pPr marL="2514600" indent="-228600" defTabSz="8509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defTabSz="8509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defTabSz="8509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defTabSz="8509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a:spcBef>
                <a:spcPct val="50000"/>
              </a:spcBef>
              <a:buClrTx/>
              <a:buSzTx/>
              <a:buFontTx/>
              <a:buNone/>
            </a:pPr>
            <a:r>
              <a:rPr lang="en-US" altLang="en-US" sz="3600" b="1" dirty="0">
                <a:solidFill>
                  <a:schemeClr val="accent6"/>
                </a:solidFill>
                <a:latin typeface="Arial" charset="0"/>
              </a:rPr>
              <a:t>Provider Participation</a:t>
            </a:r>
          </a:p>
        </p:txBody>
      </p:sp>
      <p:pic>
        <p:nvPicPr>
          <p:cNvPr id="79874" name="PPTShape_0"/>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val="0"/>
              </a:ext>
            </a:extLst>
          </a:blip>
          <a:srcRect t="8761"/>
          <a:stretch/>
        </p:blipFill>
        <p:spPr bwMode="gray">
          <a:xfrm rot="21149766">
            <a:off x="554357" y="1685451"/>
            <a:ext cx="2179772" cy="26502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extLst/>
        </p:spPr>
      </p:pic>
      <p:pic>
        <p:nvPicPr>
          <p:cNvPr id="79878" name="Picture 6"/>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gray">
          <a:xfrm rot="456436">
            <a:off x="5781426" y="1783883"/>
            <a:ext cx="2896922" cy="20059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extLst/>
        </p:spPr>
      </p:pic>
      <p:pic>
        <p:nvPicPr>
          <p:cNvPr id="79876" name="Picture 4"/>
          <p:cNvPicPr>
            <a:picLocks noChangeAspect="1" noChangeArrowheads="1"/>
          </p:cNvPicPr>
          <p:nvPr>
            <p:custDataLst>
              <p:tags r:id="rId5"/>
            </p:custDataLst>
          </p:nvPr>
        </p:nvPicPr>
        <p:blipFill rotWithShape="1">
          <a:blip r:embed="rId11">
            <a:extLst>
              <a:ext uri="{28A0092B-C50C-407E-A947-70E740481C1C}">
                <a14:useLocalDpi xmlns:a14="http://schemas.microsoft.com/office/drawing/2010/main" val="0"/>
              </a:ext>
            </a:extLst>
          </a:blip>
          <a:srcRect t="20419"/>
          <a:stretch/>
        </p:blipFill>
        <p:spPr bwMode="gray">
          <a:xfrm>
            <a:off x="3303815" y="1600961"/>
            <a:ext cx="2124982" cy="2534511"/>
          </a:xfrm>
          <a:prstGeom prst="rect">
            <a:avLst/>
          </a:prstGeom>
          <a:solidFill>
            <a:srgbClr val="FFFFFF">
              <a:shade val="85000"/>
            </a:srgbClr>
          </a:solidFill>
          <a:ln w="190500" cap="rnd">
            <a:solidFill>
              <a:srgbClr val="FFFFFF"/>
            </a:solidFill>
          </a:ln>
          <a:effectLst>
            <a:outerShdw blurRad="50800" dist="63500" dir="4800000" algn="tl" rotWithShape="0">
              <a:prstClr val="black">
                <a:alpha val="40000"/>
              </a:prstClr>
            </a:outerShdw>
          </a:effectLst>
          <a:extLst/>
        </p:spPr>
      </p:pic>
      <p:sp>
        <p:nvSpPr>
          <p:cNvPr id="12" name="Footer Placeholder 3"/>
          <p:cNvSpPr>
            <a:spLocks noGrp="1"/>
          </p:cNvSpPr>
          <p:nvPr>
            <p:ph type="ftr" sz="quarter" idx="4294967295"/>
          </p:nvPr>
        </p:nvSpPr>
        <p:spPr bwMode="auto">
          <a:xfrm>
            <a:off x="664029" y="6605194"/>
            <a:ext cx="3581400" cy="2562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r>
              <a:rPr lang="en-US" altLang="en-US" sz="1000" dirty="0" smtClean="0">
                <a:solidFill>
                  <a:srgbClr val="FFFFFF"/>
                </a:solidFill>
              </a:rPr>
              <a:t>© 2015 Easy Choice Health Plan Health Plans Inc.  </a:t>
            </a:r>
          </a:p>
        </p:txBody>
      </p:sp>
    </p:spTree>
    <p:custDataLst>
      <p:tags r:id="rId1"/>
    </p:custDataLst>
    <p:extLst>
      <p:ext uri="{BB962C8B-B14F-4D97-AF65-F5344CB8AC3E}">
        <p14:creationId xmlns:p14="http://schemas.microsoft.com/office/powerpoint/2010/main" val="2432819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black">
          <a:xfrm>
            <a:off x="228600" y="914400"/>
            <a:ext cx="8624981" cy="570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algn="l">
              <a:spcBef>
                <a:spcPct val="100000"/>
              </a:spcBef>
              <a:defRPr sz="1300">
                <a:solidFill>
                  <a:schemeClr val="tx1"/>
                </a:solidFill>
                <a:latin typeface="Arial" charset="0"/>
              </a:defRPr>
            </a:lvl1pPr>
            <a:lvl2pPr marL="214313" indent="-212725" algn="l">
              <a:spcBef>
                <a:spcPct val="50000"/>
              </a:spcBef>
              <a:buClr>
                <a:schemeClr val="tx1"/>
              </a:buClr>
              <a:buChar char="•"/>
              <a:defRPr sz="1400">
                <a:solidFill>
                  <a:schemeClr val="tx1"/>
                </a:solidFill>
                <a:latin typeface="Arial" charset="0"/>
              </a:defRPr>
            </a:lvl2pPr>
            <a:lvl3pPr marL="433388" indent="-217488" algn="l">
              <a:spcBef>
                <a:spcPct val="50000"/>
              </a:spcBef>
              <a:buClr>
                <a:schemeClr val="tx1"/>
              </a:buClr>
              <a:buFont typeface="Arial" charset="0"/>
              <a:buChar char="–"/>
              <a:defRPr sz="1400">
                <a:solidFill>
                  <a:schemeClr val="tx1"/>
                </a:solidFill>
                <a:latin typeface="Arial" charset="0"/>
              </a:defRPr>
            </a:lvl3pPr>
            <a:lvl4pPr marL="1600200" indent="-228600" algn="l">
              <a:spcBef>
                <a:spcPct val="50000"/>
              </a:spcBef>
              <a:buClr>
                <a:schemeClr val="tx1"/>
              </a:buClr>
              <a:buChar char="•"/>
              <a:defRPr sz="1400">
                <a:solidFill>
                  <a:schemeClr val="tx1"/>
                </a:solidFill>
                <a:latin typeface="Arial" charset="0"/>
              </a:defRPr>
            </a:lvl4pPr>
            <a:lvl5pPr marL="2057400" indent="-228600" algn="l">
              <a:spcBef>
                <a:spcPct val="50000"/>
              </a:spcBef>
              <a:buClr>
                <a:schemeClr val="tx1"/>
              </a:buClr>
              <a:buFont typeface="Arial" charset="0"/>
              <a:buChar char="–"/>
              <a:defRPr sz="1400">
                <a:solidFill>
                  <a:schemeClr val="tx1"/>
                </a:solidFill>
                <a:latin typeface="Arial" charset="0"/>
              </a:defRPr>
            </a:lvl5pPr>
            <a:lvl6pPr marL="2514600" indent="-228600" eaLnBrk="0" fontAlgn="base" hangingPunct="0">
              <a:spcBef>
                <a:spcPct val="50000"/>
              </a:spcBef>
              <a:spcAft>
                <a:spcPct val="0"/>
              </a:spcAft>
              <a:buClr>
                <a:schemeClr val="tx1"/>
              </a:buClr>
              <a:buFont typeface="Arial" charset="0"/>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Font typeface="Arial" charset="0"/>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Font typeface="Arial" charset="0"/>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Font typeface="Arial" charset="0"/>
              <a:buChar char="–"/>
              <a:defRPr sz="1400">
                <a:solidFill>
                  <a:schemeClr val="tx1"/>
                </a:solidFill>
                <a:latin typeface="Arial" charset="0"/>
              </a:defRPr>
            </a:lvl9pPr>
          </a:lstStyle>
          <a:p>
            <a:pPr marL="234950" lvl="1" indent="-234950">
              <a:spcBef>
                <a:spcPts val="600"/>
              </a:spcBef>
              <a:buSzPct val="90000"/>
              <a:buNone/>
              <a:defRPr/>
            </a:pPr>
            <a:r>
              <a:rPr lang="en-US" altLang="en-US" sz="1800" b="1" dirty="0" smtClean="0">
                <a:latin typeface="Arial" panose="020B0604020202020204" pitchFamily="34" charset="0"/>
                <a:cs typeface="Arial" panose="020B0604020202020204" pitchFamily="34" charset="0"/>
              </a:rPr>
              <a:t>What If no case management?</a:t>
            </a:r>
          </a:p>
          <a:p>
            <a:pPr marL="234950" lvl="1" indent="-234950">
              <a:spcBef>
                <a:spcPts val="600"/>
              </a:spcBef>
              <a:buSzPct val="90000"/>
              <a:buNone/>
              <a:defRPr/>
            </a:pPr>
            <a:r>
              <a:rPr lang="en-US" altLang="en-US" sz="1800" dirty="0" smtClean="0">
                <a:latin typeface="Arial" panose="020B0604020202020204" pitchFamily="34" charset="0"/>
                <a:cs typeface="Arial" panose="020B0604020202020204" pitchFamily="34" charset="0"/>
              </a:rPr>
              <a:t>D-SNP members who can’t be contacted by Easy Choice Health Plan or who refuse the Case Management Program: </a:t>
            </a:r>
          </a:p>
          <a:p>
            <a:pPr marL="454025" lvl="2" indent="-234950">
              <a:spcBef>
                <a:spcPts val="600"/>
              </a:spcBef>
              <a:buSzPct val="100000"/>
              <a:buFont typeface="Arial" panose="020B0604020202020204" pitchFamily="34" charset="0"/>
              <a:buChar char="•"/>
              <a:defRPr/>
            </a:pPr>
            <a:r>
              <a:rPr lang="en-US" altLang="en-US" sz="1800" dirty="0" smtClean="0">
                <a:latin typeface="Arial" panose="020B0604020202020204" pitchFamily="34" charset="0"/>
                <a:cs typeface="Arial" panose="020B0604020202020204" pitchFamily="34" charset="0"/>
              </a:rPr>
              <a:t>Will have an initial communication plan created and sent to their usual practitioner to:</a:t>
            </a:r>
          </a:p>
          <a:p>
            <a:pPr marL="1633537" lvl="3" indent="-234950">
              <a:spcBef>
                <a:spcPts val="600"/>
              </a:spcBef>
              <a:buSzPct val="90000"/>
              <a:buFont typeface="Arial" panose="020B0604020202020204" pitchFamily="34" charset="0"/>
              <a:buChar char="‒"/>
              <a:defRPr/>
            </a:pPr>
            <a:r>
              <a:rPr lang="en-US" altLang="en-US" sz="1800" dirty="0" smtClean="0">
                <a:latin typeface="Arial" panose="020B0604020202020204" pitchFamily="34" charset="0"/>
                <a:cs typeface="Arial" panose="020B0604020202020204" pitchFamily="34" charset="0"/>
              </a:rPr>
              <a:t>Obtain additional information about the member</a:t>
            </a:r>
          </a:p>
          <a:p>
            <a:pPr marL="1633537" lvl="3" indent="-234950">
              <a:spcBef>
                <a:spcPts val="600"/>
              </a:spcBef>
              <a:buSzPct val="90000"/>
              <a:buFont typeface="Arial" panose="020B0604020202020204" pitchFamily="34" charset="0"/>
              <a:buChar char="‒"/>
              <a:defRPr/>
            </a:pPr>
            <a:r>
              <a:rPr lang="en-US" altLang="en-US" sz="1800" dirty="0" smtClean="0">
                <a:latin typeface="Arial" panose="020B0604020202020204" pitchFamily="34" charset="0"/>
                <a:cs typeface="Arial" panose="020B0604020202020204" pitchFamily="34" charset="0"/>
              </a:rPr>
              <a:t>Individualize the member’s care plan. </a:t>
            </a:r>
          </a:p>
          <a:p>
            <a:pPr marL="234950" lvl="1" indent="-234950">
              <a:spcBef>
                <a:spcPts val="600"/>
              </a:spcBef>
              <a:buSzPct val="100000"/>
              <a:buFont typeface="Arial" panose="020B0604020202020204" pitchFamily="34" charset="0"/>
              <a:buChar char="•"/>
              <a:defRPr/>
            </a:pPr>
            <a:r>
              <a:rPr lang="en-US" altLang="en-US" sz="1800" dirty="0" smtClean="0">
                <a:latin typeface="Arial" panose="020B0604020202020204" pitchFamily="34" charset="0"/>
                <a:cs typeface="Arial" panose="020B0604020202020204" pitchFamily="34" charset="0"/>
              </a:rPr>
              <a:t>We encourage the PCPs to discuss case management participation with their members and refer them to us at any time</a:t>
            </a:r>
            <a:endParaRPr lang="en-US" altLang="en-US" sz="1800" strike="sngStrike" dirty="0">
              <a:latin typeface="Arial" panose="020B0604020202020204" pitchFamily="34" charset="0"/>
              <a:cs typeface="Arial" panose="020B0604020202020204" pitchFamily="34" charset="0"/>
            </a:endParaRPr>
          </a:p>
          <a:p>
            <a:pPr marL="228600" lvl="1" indent="-228600">
              <a:spcBef>
                <a:spcPct val="80000"/>
              </a:spcBef>
              <a:buFontTx/>
              <a:buNone/>
              <a:defRPr/>
            </a:pPr>
            <a:r>
              <a:rPr lang="en-US" altLang="en-US" sz="1800" dirty="0" smtClean="0">
                <a:latin typeface="Arial" panose="020B0604020202020204" pitchFamily="34" charset="0"/>
                <a:cs typeface="Arial" panose="020B0604020202020204" pitchFamily="34" charset="0"/>
              </a:rPr>
              <a:t>	</a:t>
            </a:r>
            <a:r>
              <a:rPr lang="en-US" altLang="en-US" sz="1800" b="1" dirty="0" smtClean="0">
                <a:latin typeface="Arial" panose="020B0604020202020204" pitchFamily="34" charset="0"/>
                <a:cs typeface="Arial" panose="020B0604020202020204" pitchFamily="34" charset="0"/>
              </a:rPr>
              <a:t>Care Transitions</a:t>
            </a:r>
            <a:endParaRPr lang="en-US" altLang="en-US" sz="1800" b="1" strike="sngStrike" dirty="0" smtClean="0">
              <a:latin typeface="Arial" panose="020B0604020202020204" pitchFamily="34" charset="0"/>
              <a:cs typeface="Arial" panose="020B0604020202020204" pitchFamily="34" charset="0"/>
            </a:endParaRPr>
          </a:p>
          <a:p>
            <a:pPr marL="228600" lvl="2" indent="-228600">
              <a:spcBef>
                <a:spcPts val="600"/>
              </a:spcBef>
              <a:buSzPct val="104000"/>
              <a:buFont typeface="Arial" panose="020B0604020202020204" pitchFamily="34" charset="0"/>
              <a:buChar char="•"/>
              <a:defRPr/>
            </a:pPr>
            <a:r>
              <a:rPr lang="en-US" altLang="en-US" sz="1800" dirty="0" smtClean="0">
                <a:latin typeface="Arial" panose="020B0604020202020204" pitchFamily="34" charset="0"/>
                <a:cs typeface="Arial" panose="020B0604020202020204" pitchFamily="34" charset="0"/>
              </a:rPr>
              <a:t>All D-SNP members who undergo a transition of care from one setting to any other setting will receive:</a:t>
            </a:r>
          </a:p>
          <a:p>
            <a:pPr marL="917575" lvl="4">
              <a:spcBef>
                <a:spcPts val="600"/>
              </a:spcBef>
              <a:buSzPct val="104000"/>
              <a:buFont typeface="Arial" panose="020B0604020202020204" pitchFamily="34" charset="0"/>
              <a:buChar char="‒"/>
              <a:defRPr/>
            </a:pPr>
            <a:r>
              <a:rPr lang="en-US" altLang="en-US" sz="1800" dirty="0" smtClean="0">
                <a:latin typeface="Arial" panose="020B0604020202020204" pitchFamily="34" charset="0"/>
                <a:cs typeface="Arial" panose="020B0604020202020204" pitchFamily="34" charset="0"/>
              </a:rPr>
              <a:t>Communication from case management</a:t>
            </a:r>
          </a:p>
          <a:p>
            <a:pPr marL="917575" lvl="4">
              <a:spcBef>
                <a:spcPts val="600"/>
              </a:spcBef>
              <a:buSzPct val="104000"/>
              <a:buFont typeface="Arial" panose="020B0604020202020204" pitchFamily="34" charset="0"/>
              <a:buChar char="‒"/>
              <a:defRPr/>
            </a:pPr>
            <a:r>
              <a:rPr lang="en-US" altLang="en-US" sz="1800" dirty="0" smtClean="0">
                <a:latin typeface="Arial" panose="020B0604020202020204" pitchFamily="34" charset="0"/>
                <a:cs typeface="Arial" panose="020B0604020202020204" pitchFamily="34" charset="0"/>
              </a:rPr>
              <a:t>Contact after discharge from one level of care to the next or home</a:t>
            </a:r>
          </a:p>
          <a:p>
            <a:pPr marL="917575" lvl="4">
              <a:spcBef>
                <a:spcPts val="600"/>
              </a:spcBef>
              <a:buSzPct val="104000"/>
              <a:buFont typeface="Arial" panose="020B0604020202020204" pitchFamily="34" charset="0"/>
              <a:buChar char="‒"/>
              <a:defRPr/>
            </a:pPr>
            <a:r>
              <a:rPr lang="en-US" altLang="en-US" sz="1800" dirty="0" smtClean="0">
                <a:latin typeface="Arial" panose="020B0604020202020204" pitchFamily="34" charset="0"/>
                <a:cs typeface="Arial" panose="020B0604020202020204" pitchFamily="34" charset="0"/>
              </a:rPr>
              <a:t>Education on transition and transition prevention</a:t>
            </a:r>
          </a:p>
          <a:p>
            <a:pPr marL="228600" lvl="2" indent="-228600">
              <a:spcBef>
                <a:spcPts val="600"/>
              </a:spcBef>
              <a:buSzPct val="104000"/>
              <a:buFont typeface="Arial" panose="020B0604020202020204" pitchFamily="34" charset="0"/>
              <a:buChar char="•"/>
              <a:defRPr/>
            </a:pPr>
            <a:r>
              <a:rPr lang="en-US" altLang="en-US" sz="1800" dirty="0" smtClean="0">
                <a:latin typeface="Arial" panose="020B0604020202020204" pitchFamily="34" charset="0"/>
                <a:cs typeface="Arial" panose="020B0604020202020204" pitchFamily="34" charset="0"/>
              </a:rPr>
              <a:t>Providers will receive communication about the member’s transition and any other status changes related to the member’s health. </a:t>
            </a:r>
          </a:p>
        </p:txBody>
      </p:sp>
      <p:sp>
        <p:nvSpPr>
          <p:cNvPr id="15362" name="Rectangle 2"/>
          <p:cNvSpPr>
            <a:spLocks noGrp="1" noChangeArrowheads="1"/>
          </p:cNvSpPr>
          <p:nvPr>
            <p:ph type="title" idx="4294967295"/>
          </p:nvPr>
        </p:nvSpPr>
        <p:spPr>
          <a:xfrm>
            <a:off x="274320" y="182880"/>
            <a:ext cx="6919913" cy="549275"/>
          </a:xfrm>
        </p:spPr>
        <p:txBody>
          <a:bodyPr>
            <a:normAutofit fontScale="90000"/>
          </a:bodyPr>
          <a:lstStyle/>
          <a:p>
            <a:pPr algn="l" eaLnBrk="1" fontAlgn="auto" hangingPunct="1">
              <a:spcAft>
                <a:spcPts val="0"/>
              </a:spcAft>
              <a:defRPr/>
            </a:pPr>
            <a:r>
              <a:rPr lang="en-US" altLang="en-US" sz="3600" b="1" dirty="0" smtClean="0">
                <a:solidFill>
                  <a:schemeClr val="tx1"/>
                </a:solidFill>
                <a:latin typeface="Arial" panose="020B0604020202020204" pitchFamily="34" charset="0"/>
              </a:rPr>
              <a:t>Provider Participation</a:t>
            </a:r>
            <a:endParaRPr lang="en-US" altLang="en-US" sz="3200" b="1" dirty="0" smtClean="0">
              <a:solidFill>
                <a:schemeClr val="tx1"/>
              </a:solidFill>
              <a:latin typeface="Arial" panose="020B0604020202020204" pitchFamily="34" charset="0"/>
            </a:endParaRPr>
          </a:p>
        </p:txBody>
      </p:sp>
      <p:sp>
        <p:nvSpPr>
          <p:cNvPr id="8" name="Footer Placeholder 3"/>
          <p:cNvSpPr>
            <a:spLocks noGrp="1"/>
          </p:cNvSpPr>
          <p:nvPr>
            <p:ph type="ftr" sz="quarter" idx="4294967295"/>
          </p:nvPr>
        </p:nvSpPr>
        <p:spPr bwMode="auto">
          <a:xfrm>
            <a:off x="664029" y="6605194"/>
            <a:ext cx="3581400" cy="2562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r>
              <a:rPr lang="en-US" altLang="en-US" sz="1000" dirty="0" smtClean="0">
                <a:solidFill>
                  <a:srgbClr val="FFFFFF"/>
                </a:solidFill>
              </a:rPr>
              <a:t>© 2015 Easy Choice Health Plan Health Plans Inc.  </a:t>
            </a:r>
          </a:p>
        </p:txBody>
      </p:sp>
    </p:spTree>
    <p:custDataLst>
      <p:tags r:id="rId1"/>
    </p:custDataLst>
    <p:extLst>
      <p:ext uri="{BB962C8B-B14F-4D97-AF65-F5344CB8AC3E}">
        <p14:creationId xmlns:p14="http://schemas.microsoft.com/office/powerpoint/2010/main" val="349266168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235286" y="1499492"/>
            <a:ext cx="3300865" cy="4226591"/>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extLst/>
        </p:spPr>
      </p:pic>
      <p:sp>
        <p:nvSpPr>
          <p:cNvPr id="5" name="Rectangle 4"/>
          <p:cNvSpPr>
            <a:spLocks noChangeArrowheads="1"/>
          </p:cNvSpPr>
          <p:nvPr>
            <p:custDataLst>
              <p:tags r:id="rId3"/>
            </p:custDataLst>
          </p:nvPr>
        </p:nvSpPr>
        <p:spPr bwMode="auto">
          <a:xfrm>
            <a:off x="304800" y="1143000"/>
            <a:ext cx="4339590"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285750" indent="-285750" algn="l">
              <a:spcBef>
                <a:spcPct val="500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Ongoing participation from </a:t>
            </a:r>
            <a:r>
              <a:rPr lang="en-US" altLang="en-US" sz="2000" dirty="0" smtClean="0">
                <a:latin typeface="Arial" panose="020B0604020202020204" pitchFamily="34" charset="0"/>
                <a:cs typeface="Arial" panose="020B0604020202020204" pitchFamily="34" charset="0"/>
              </a:rPr>
              <a:t>members </a:t>
            </a:r>
            <a:r>
              <a:rPr lang="en-US" altLang="en-US" sz="2000" dirty="0">
                <a:latin typeface="Arial" panose="020B0604020202020204" pitchFamily="34" charset="0"/>
                <a:cs typeface="Arial" panose="020B0604020202020204" pitchFamily="34" charset="0"/>
              </a:rPr>
              <a:t>and </a:t>
            </a:r>
            <a:r>
              <a:rPr lang="en-US" altLang="en-US" sz="2000" dirty="0" smtClean="0">
                <a:latin typeface="Arial" panose="020B0604020202020204" pitchFamily="34" charset="0"/>
                <a:cs typeface="Arial" panose="020B0604020202020204" pitchFamily="34" charset="0"/>
              </a:rPr>
              <a:t>providers </a:t>
            </a:r>
            <a:r>
              <a:rPr lang="en-US" altLang="en-US" sz="2000" dirty="0">
                <a:latin typeface="Arial" panose="020B0604020202020204" pitchFamily="34" charset="0"/>
                <a:cs typeface="Arial" panose="020B0604020202020204" pitchFamily="34" charset="0"/>
              </a:rPr>
              <a:t>is essential to the success of the </a:t>
            </a:r>
            <a:r>
              <a:rPr lang="en-US" altLang="en-US" sz="2000" dirty="0" smtClean="0">
                <a:latin typeface="Arial" panose="020B0604020202020204" pitchFamily="34" charset="0"/>
                <a:cs typeface="Arial" panose="020B0604020202020204" pitchFamily="34" charset="0"/>
              </a:rPr>
              <a:t>MOC program.</a:t>
            </a:r>
          </a:p>
          <a:p>
            <a:pPr marL="285750" indent="-285750" algn="l">
              <a:spcBef>
                <a:spcPct val="50000"/>
              </a:spcBef>
              <a:buFont typeface="Arial" panose="020B0604020202020204" pitchFamily="34" charset="0"/>
              <a:buChar char="•"/>
            </a:pPr>
            <a:endParaRPr lang="en-US" altLang="en-US" sz="2000" dirty="0" smtClean="0">
              <a:latin typeface="Arial" panose="020B0604020202020204" pitchFamily="34" charset="0"/>
              <a:cs typeface="Arial" panose="020B0604020202020204" pitchFamily="34" charset="0"/>
            </a:endParaRPr>
          </a:p>
          <a:p>
            <a:pPr marL="285750" lvl="1" algn="l">
              <a:spcBef>
                <a:spcPct val="500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As </a:t>
            </a:r>
            <a:r>
              <a:rPr lang="en-US" altLang="en-US" sz="2000" dirty="0" smtClean="0">
                <a:latin typeface="Arial" panose="020B0604020202020204" pitchFamily="34" charset="0"/>
                <a:cs typeface="Arial" panose="020B0604020202020204" pitchFamily="34" charset="0"/>
              </a:rPr>
              <a:t>the medical home </a:t>
            </a:r>
            <a:r>
              <a:rPr lang="en-US" altLang="en-US" sz="2000" dirty="0">
                <a:latin typeface="Arial" panose="020B0604020202020204" pitchFamily="34" charset="0"/>
                <a:cs typeface="Arial" panose="020B0604020202020204" pitchFamily="34" charset="0"/>
              </a:rPr>
              <a:t>for D-SNP members, you are a necessary participant on the  member’s </a:t>
            </a:r>
            <a:r>
              <a:rPr lang="en-US" altLang="en-US" sz="2000" dirty="0" smtClean="0">
                <a:latin typeface="Arial" panose="020B0604020202020204" pitchFamily="34" charset="0"/>
                <a:cs typeface="Arial" panose="020B0604020202020204" pitchFamily="34" charset="0"/>
              </a:rPr>
              <a:t>ICT. </a:t>
            </a:r>
          </a:p>
          <a:p>
            <a:pPr marL="285750" lvl="1" algn="l">
              <a:spcBef>
                <a:spcPct val="50000"/>
              </a:spcBef>
              <a:buFont typeface="Arial" panose="020B0604020202020204" pitchFamily="34" charset="0"/>
              <a:buChar char="•"/>
            </a:pPr>
            <a:endParaRPr lang="en-US" altLang="en-US" sz="2000" dirty="0" smtClean="0">
              <a:latin typeface="Arial" panose="020B0604020202020204" pitchFamily="34" charset="0"/>
              <a:cs typeface="Arial" panose="020B0604020202020204" pitchFamily="34" charset="0"/>
            </a:endParaRPr>
          </a:p>
          <a:p>
            <a:pPr marL="285750" lvl="1" algn="l">
              <a:spcBef>
                <a:spcPct val="50000"/>
              </a:spcBef>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Easy Choice Health Plan requests your </a:t>
            </a:r>
            <a:r>
              <a:rPr lang="en-US" altLang="en-US" sz="2000" dirty="0">
                <a:latin typeface="Arial" panose="020B0604020202020204" pitchFamily="34" charset="0"/>
                <a:cs typeface="Arial" panose="020B0604020202020204" pitchFamily="34" charset="0"/>
              </a:rPr>
              <a:t>ongoing participation to ensure that D-SNP </a:t>
            </a:r>
            <a:r>
              <a:rPr lang="en-US" altLang="en-US" sz="2000" dirty="0" smtClean="0">
                <a:latin typeface="Arial" panose="020B0604020202020204" pitchFamily="34" charset="0"/>
                <a:cs typeface="Arial" panose="020B0604020202020204" pitchFamily="34" charset="0"/>
              </a:rPr>
              <a:t>members </a:t>
            </a:r>
            <a:r>
              <a:rPr lang="en-US" altLang="en-US" sz="2000" dirty="0">
                <a:latin typeface="Arial" panose="020B0604020202020204" pitchFamily="34" charset="0"/>
                <a:cs typeface="Arial" panose="020B0604020202020204" pitchFamily="34" charset="0"/>
              </a:rPr>
              <a:t>have comprehensive access to services and meaningful coordination of </a:t>
            </a:r>
            <a:r>
              <a:rPr lang="en-US" altLang="en-US" sz="2000" dirty="0" smtClean="0">
                <a:latin typeface="Arial" panose="020B0604020202020204" pitchFamily="34" charset="0"/>
                <a:cs typeface="Arial" panose="020B0604020202020204" pitchFamily="34" charset="0"/>
              </a:rPr>
              <a:t>care.</a:t>
            </a:r>
            <a:endParaRPr lang="en-US" altLang="en-US" sz="2000" dirty="0">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bwMode="auto">
          <a:xfrm>
            <a:off x="152400" y="182563"/>
            <a:ext cx="75438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algn="l" eaLnBrk="1" fontAlgn="auto" hangingPunct="1">
              <a:spcAft>
                <a:spcPts val="0"/>
              </a:spcAft>
              <a:defRPr/>
            </a:pPr>
            <a:r>
              <a:rPr lang="en-US" altLang="en-US" sz="3200" b="1" dirty="0" smtClean="0">
                <a:solidFill>
                  <a:schemeClr val="tx1"/>
                </a:solidFill>
                <a:latin typeface="Arial" panose="020B0604020202020204" pitchFamily="34" charset="0"/>
                <a:cs typeface="Arial" panose="020B0604020202020204" pitchFamily="34" charset="0"/>
              </a:rPr>
              <a:t>Provider Participation - Collaboration</a:t>
            </a:r>
            <a:endParaRPr lang="en-US" altLang="en-US" sz="2800" b="1" dirty="0" smtClean="0">
              <a:solidFill>
                <a:schemeClr val="tx1"/>
              </a:solidFill>
              <a:latin typeface="Arial" panose="020B0604020202020204" pitchFamily="34" charset="0"/>
              <a:cs typeface="Arial" panose="020B0604020202020204" pitchFamily="34" charset="0"/>
            </a:endParaRPr>
          </a:p>
        </p:txBody>
      </p:sp>
      <p:sp>
        <p:nvSpPr>
          <p:cNvPr id="9" name="Footer Placeholder 3"/>
          <p:cNvSpPr>
            <a:spLocks noGrp="1"/>
          </p:cNvSpPr>
          <p:nvPr>
            <p:ph type="ftr" sz="quarter" idx="4294967295"/>
          </p:nvPr>
        </p:nvSpPr>
        <p:spPr bwMode="auto">
          <a:xfrm>
            <a:off x="664029" y="6605194"/>
            <a:ext cx="3581400" cy="2562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r>
              <a:rPr lang="en-US" altLang="en-US" sz="1000" dirty="0" smtClean="0">
                <a:solidFill>
                  <a:srgbClr val="FFFFFF"/>
                </a:solidFill>
              </a:rPr>
              <a:t>© 2015 Easy Choice Health Plan Health Plans Inc.  </a:t>
            </a:r>
          </a:p>
        </p:txBody>
      </p:sp>
    </p:spTree>
    <p:custDataLst>
      <p:tags r:id="rId1"/>
    </p:custDataLst>
    <p:extLst>
      <p:ext uri="{BB962C8B-B14F-4D97-AF65-F5344CB8AC3E}">
        <p14:creationId xmlns:p14="http://schemas.microsoft.com/office/powerpoint/2010/main" val="3959209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black">
          <a:xfrm>
            <a:off x="457200" y="1097280"/>
            <a:ext cx="804672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algn="l">
              <a:spcBef>
                <a:spcPct val="100000"/>
              </a:spcBef>
              <a:defRPr sz="1300">
                <a:solidFill>
                  <a:schemeClr val="tx1"/>
                </a:solidFill>
                <a:latin typeface="Arial" charset="0"/>
              </a:defRPr>
            </a:lvl1pPr>
            <a:lvl2pPr marL="177800" algn="l">
              <a:spcBef>
                <a:spcPct val="50000"/>
              </a:spcBef>
              <a:buClr>
                <a:schemeClr val="tx1"/>
              </a:buClr>
              <a:buChar char="•"/>
              <a:defRPr sz="1400">
                <a:solidFill>
                  <a:schemeClr val="tx1"/>
                </a:solidFill>
                <a:latin typeface="Arial" charset="0"/>
              </a:defRPr>
            </a:lvl2pPr>
            <a:lvl3pPr marL="433388" indent="-217488" algn="l">
              <a:spcBef>
                <a:spcPct val="50000"/>
              </a:spcBef>
              <a:buClr>
                <a:schemeClr val="tx1"/>
              </a:buClr>
              <a:buFont typeface="Arial" charset="0"/>
              <a:buChar char="–"/>
              <a:defRPr sz="1400">
                <a:solidFill>
                  <a:schemeClr val="tx1"/>
                </a:solidFill>
                <a:latin typeface="Arial" charset="0"/>
              </a:defRPr>
            </a:lvl3pPr>
            <a:lvl4pPr marL="1600200" indent="-228600" algn="l">
              <a:spcBef>
                <a:spcPct val="50000"/>
              </a:spcBef>
              <a:buClr>
                <a:schemeClr val="tx1"/>
              </a:buClr>
              <a:buChar char="•"/>
              <a:defRPr sz="1400">
                <a:solidFill>
                  <a:schemeClr val="tx1"/>
                </a:solidFill>
                <a:latin typeface="Arial" charset="0"/>
              </a:defRPr>
            </a:lvl4pPr>
            <a:lvl5pPr marL="2057400" indent="-228600" algn="l">
              <a:spcBef>
                <a:spcPct val="50000"/>
              </a:spcBef>
              <a:buClr>
                <a:schemeClr val="tx1"/>
              </a:buClr>
              <a:buFont typeface="Arial" charset="0"/>
              <a:buChar char="–"/>
              <a:defRPr sz="1400">
                <a:solidFill>
                  <a:schemeClr val="tx1"/>
                </a:solidFill>
                <a:latin typeface="Arial" charset="0"/>
              </a:defRPr>
            </a:lvl5pPr>
            <a:lvl6pPr marL="2514600" indent="-228600" eaLnBrk="0" fontAlgn="base" hangingPunct="0">
              <a:spcBef>
                <a:spcPct val="50000"/>
              </a:spcBef>
              <a:spcAft>
                <a:spcPct val="0"/>
              </a:spcAft>
              <a:buClr>
                <a:schemeClr val="tx1"/>
              </a:buClr>
              <a:buFont typeface="Arial" charset="0"/>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Font typeface="Arial" charset="0"/>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Font typeface="Arial" charset="0"/>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Font typeface="Arial" charset="0"/>
              <a:buChar char="–"/>
              <a:defRPr sz="1400">
                <a:solidFill>
                  <a:schemeClr val="tx1"/>
                </a:solidFill>
                <a:latin typeface="Arial" charset="0"/>
              </a:defRPr>
            </a:lvl9pPr>
          </a:lstStyle>
          <a:p>
            <a:pPr lvl="1">
              <a:spcBef>
                <a:spcPct val="0"/>
              </a:spcBef>
              <a:buFontTx/>
              <a:buNone/>
            </a:pPr>
            <a:r>
              <a:rPr lang="en-US" altLang="en-US" sz="2000" b="1" dirty="0" smtClean="0">
                <a:latin typeface="Arial" panose="020B0604020202020204" pitchFamily="34" charset="0"/>
                <a:cs typeface="Arial" panose="020B0604020202020204" pitchFamily="34" charset="0"/>
              </a:rPr>
              <a:t>You as a provider, are responsible for:</a:t>
            </a:r>
            <a:endParaRPr lang="en-US" altLang="en-US" sz="2000" b="1" dirty="0">
              <a:latin typeface="Arial" panose="020B0604020202020204" pitchFamily="34" charset="0"/>
              <a:cs typeface="Arial" panose="020B0604020202020204" pitchFamily="34" charset="0"/>
            </a:endParaRPr>
          </a:p>
          <a:p>
            <a:pPr marL="684213" lvl="2">
              <a:spcBef>
                <a:spcPts val="1200"/>
              </a:spcBef>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Reviewing </a:t>
            </a:r>
            <a:r>
              <a:rPr lang="en-US" altLang="en-US" sz="2000" dirty="0">
                <a:latin typeface="Arial" panose="020B0604020202020204" pitchFamily="34" charset="0"/>
                <a:cs typeface="Arial" panose="020B0604020202020204" pitchFamily="34" charset="0"/>
              </a:rPr>
              <a:t>the proposed </a:t>
            </a:r>
            <a:r>
              <a:rPr lang="en-US" altLang="en-US" sz="2000" dirty="0" smtClean="0">
                <a:latin typeface="Arial" panose="020B0604020202020204" pitchFamily="34" charset="0"/>
                <a:cs typeface="Arial" panose="020B0604020202020204" pitchFamily="34" charset="0"/>
              </a:rPr>
              <a:t>care plan </a:t>
            </a:r>
            <a:r>
              <a:rPr lang="en-US" altLang="en-US" sz="2000" dirty="0">
                <a:latin typeface="Arial" panose="020B0604020202020204" pitchFamily="34" charset="0"/>
                <a:cs typeface="Arial" panose="020B0604020202020204" pitchFamily="34" charset="0"/>
              </a:rPr>
              <a:t>faxed for each </a:t>
            </a:r>
            <a:r>
              <a:rPr lang="en-US" altLang="en-US" sz="2000" dirty="0" smtClean="0">
                <a:latin typeface="Arial" panose="020B0604020202020204" pitchFamily="34" charset="0"/>
                <a:cs typeface="Arial" panose="020B0604020202020204" pitchFamily="34" charset="0"/>
              </a:rPr>
              <a:t>Easy Choice Health Plan </a:t>
            </a:r>
            <a:r>
              <a:rPr lang="en-US" altLang="en-US" sz="2000" dirty="0">
                <a:latin typeface="Arial" panose="020B0604020202020204" pitchFamily="34" charset="0"/>
                <a:cs typeface="Arial" panose="020B0604020202020204" pitchFamily="34" charset="0"/>
              </a:rPr>
              <a:t>D-SNP </a:t>
            </a:r>
            <a:r>
              <a:rPr lang="en-US" altLang="en-US" sz="2000" dirty="0" smtClean="0">
                <a:latin typeface="Arial" panose="020B0604020202020204" pitchFamily="34" charset="0"/>
                <a:cs typeface="Arial" panose="020B0604020202020204" pitchFamily="34" charset="0"/>
              </a:rPr>
              <a:t>member </a:t>
            </a:r>
            <a:r>
              <a:rPr lang="en-US" altLang="en-US" sz="2000" dirty="0">
                <a:latin typeface="Arial" panose="020B0604020202020204" pitchFamily="34" charset="0"/>
                <a:cs typeface="Arial" panose="020B0604020202020204" pitchFamily="34" charset="0"/>
              </a:rPr>
              <a:t>for whom you provide </a:t>
            </a:r>
            <a:r>
              <a:rPr lang="en-US" altLang="en-US" sz="2000" dirty="0" smtClean="0">
                <a:latin typeface="Arial" panose="020B0604020202020204" pitchFamily="34" charset="0"/>
                <a:cs typeface="Arial" panose="020B0604020202020204" pitchFamily="34" charset="0"/>
              </a:rPr>
              <a:t>care</a:t>
            </a:r>
          </a:p>
          <a:p>
            <a:pPr marL="684213" lvl="2">
              <a:spcBef>
                <a:spcPts val="1200"/>
              </a:spcBef>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Providing </a:t>
            </a:r>
            <a:r>
              <a:rPr lang="en-US" altLang="en-US" sz="2000" dirty="0">
                <a:latin typeface="Arial" panose="020B0604020202020204" pitchFamily="34" charset="0"/>
                <a:cs typeface="Arial" panose="020B0604020202020204" pitchFamily="34" charset="0"/>
              </a:rPr>
              <a:t>any necessary additional information about the </a:t>
            </a:r>
            <a:r>
              <a:rPr lang="en-US" altLang="en-US" sz="2000" dirty="0" smtClean="0">
                <a:latin typeface="Arial" panose="020B0604020202020204" pitchFamily="34" charset="0"/>
                <a:cs typeface="Arial" panose="020B0604020202020204" pitchFamily="34" charset="0"/>
              </a:rPr>
              <a:t>member’s </a:t>
            </a:r>
            <a:r>
              <a:rPr lang="en-US" altLang="en-US" sz="2000" dirty="0">
                <a:latin typeface="Arial" panose="020B0604020202020204" pitchFamily="34" charset="0"/>
                <a:cs typeface="Arial" panose="020B0604020202020204" pitchFamily="34" charset="0"/>
              </a:rPr>
              <a:t>care to ensure that the </a:t>
            </a:r>
            <a:r>
              <a:rPr lang="en-US" altLang="en-US" sz="2000" dirty="0" smtClean="0">
                <a:latin typeface="Arial" panose="020B0604020202020204" pitchFamily="34" charset="0"/>
                <a:cs typeface="Arial" panose="020B0604020202020204" pitchFamily="34" charset="0"/>
              </a:rPr>
              <a:t>care plan </a:t>
            </a:r>
            <a:r>
              <a:rPr lang="en-US" altLang="en-US" sz="2000" dirty="0">
                <a:latin typeface="Arial" panose="020B0604020202020204" pitchFamily="34" charset="0"/>
                <a:cs typeface="Arial" panose="020B0604020202020204" pitchFamily="34" charset="0"/>
              </a:rPr>
              <a:t>is complete and </a:t>
            </a:r>
            <a:r>
              <a:rPr lang="en-US" altLang="en-US" sz="2000" dirty="0" smtClean="0">
                <a:latin typeface="Arial" panose="020B0604020202020204" pitchFamily="34" charset="0"/>
                <a:cs typeface="Arial" panose="020B0604020202020204" pitchFamily="34" charset="0"/>
              </a:rPr>
              <a:t>accurate</a:t>
            </a:r>
            <a:endParaRPr lang="en-US" altLang="en-US" sz="2000" dirty="0">
              <a:latin typeface="Arial" panose="020B0604020202020204" pitchFamily="34" charset="0"/>
              <a:cs typeface="Arial" panose="020B0604020202020204" pitchFamily="34" charset="0"/>
            </a:endParaRPr>
          </a:p>
          <a:p>
            <a:pPr marL="684213" lvl="2">
              <a:spcBef>
                <a:spcPts val="1200"/>
              </a:spcBef>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Updating </a:t>
            </a:r>
            <a:r>
              <a:rPr lang="en-US" altLang="en-US" sz="2000" dirty="0">
                <a:latin typeface="Arial" panose="020B0604020202020204" pitchFamily="34" charset="0"/>
                <a:cs typeface="Arial" panose="020B0604020202020204" pitchFamily="34" charset="0"/>
              </a:rPr>
              <a:t>each </a:t>
            </a:r>
            <a:r>
              <a:rPr lang="en-US" altLang="en-US" sz="2000" dirty="0" smtClean="0">
                <a:latin typeface="Arial" panose="020B0604020202020204" pitchFamily="34" charset="0"/>
                <a:cs typeface="Arial" panose="020B0604020202020204" pitchFamily="34" charset="0"/>
              </a:rPr>
              <a:t>care plan </a:t>
            </a:r>
            <a:r>
              <a:rPr lang="en-US" altLang="en-US" sz="2000" dirty="0">
                <a:latin typeface="Arial" panose="020B0604020202020204" pitchFamily="34" charset="0"/>
                <a:cs typeface="Arial" panose="020B0604020202020204" pitchFamily="34" charset="0"/>
              </a:rPr>
              <a:t>when necessary by faxing any changes or additions back to </a:t>
            </a:r>
            <a:r>
              <a:rPr lang="en-US" altLang="en-US" sz="2000" dirty="0" smtClean="0">
                <a:latin typeface="Arial" panose="020B0604020202020204" pitchFamily="34" charset="0"/>
                <a:cs typeface="Arial" panose="020B0604020202020204" pitchFamily="34" charset="0"/>
              </a:rPr>
              <a:t>Easy Choice Health Plan</a:t>
            </a:r>
            <a:endParaRPr lang="en-US" altLang="en-US" sz="2000" dirty="0">
              <a:latin typeface="Arial" panose="020B0604020202020204" pitchFamily="34" charset="0"/>
              <a:cs typeface="Arial" panose="020B0604020202020204" pitchFamily="34" charset="0"/>
            </a:endParaRPr>
          </a:p>
          <a:p>
            <a:pPr marL="684213" lvl="2">
              <a:spcBef>
                <a:spcPts val="1200"/>
              </a:spcBef>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Discussing </a:t>
            </a:r>
            <a:r>
              <a:rPr lang="en-US" altLang="en-US" sz="2000" dirty="0">
                <a:latin typeface="Arial" panose="020B0604020202020204" pitchFamily="34" charset="0"/>
                <a:cs typeface="Arial" panose="020B0604020202020204" pitchFamily="34" charset="0"/>
              </a:rPr>
              <a:t>the </a:t>
            </a:r>
            <a:r>
              <a:rPr lang="en-US" altLang="en-US" sz="2000" dirty="0" smtClean="0">
                <a:latin typeface="Arial" panose="020B0604020202020204" pitchFamily="34" charset="0"/>
                <a:cs typeface="Arial" panose="020B0604020202020204" pitchFamily="34" charset="0"/>
              </a:rPr>
              <a:t>care plan </a:t>
            </a:r>
            <a:r>
              <a:rPr lang="en-US" altLang="en-US" sz="2000" dirty="0">
                <a:latin typeface="Arial" panose="020B0604020202020204" pitchFamily="34" charset="0"/>
                <a:cs typeface="Arial" panose="020B0604020202020204" pitchFamily="34" charset="0"/>
              </a:rPr>
              <a:t>with each </a:t>
            </a:r>
            <a:r>
              <a:rPr lang="en-US" altLang="en-US" sz="2000" dirty="0" smtClean="0">
                <a:latin typeface="Arial" panose="020B0604020202020204" pitchFamily="34" charset="0"/>
                <a:cs typeface="Arial" panose="020B0604020202020204" pitchFamily="34" charset="0"/>
              </a:rPr>
              <a:t>Easy Choice Health Plan </a:t>
            </a:r>
            <a:r>
              <a:rPr lang="en-US" altLang="en-US" sz="2000" dirty="0">
                <a:latin typeface="Arial" panose="020B0604020202020204" pitchFamily="34" charset="0"/>
                <a:cs typeface="Arial" panose="020B0604020202020204" pitchFamily="34" charset="0"/>
              </a:rPr>
              <a:t>D-SNP </a:t>
            </a:r>
            <a:r>
              <a:rPr lang="en-US" altLang="en-US" sz="2000" dirty="0" smtClean="0">
                <a:latin typeface="Arial" panose="020B0604020202020204" pitchFamily="34" charset="0"/>
                <a:cs typeface="Arial" panose="020B0604020202020204" pitchFamily="34" charset="0"/>
              </a:rPr>
              <a:t>member </a:t>
            </a:r>
            <a:r>
              <a:rPr lang="en-US" altLang="en-US" sz="2000" dirty="0">
                <a:latin typeface="Arial" panose="020B0604020202020204" pitchFamily="34" charset="0"/>
                <a:cs typeface="Arial" panose="020B0604020202020204" pitchFamily="34" charset="0"/>
              </a:rPr>
              <a:t>for whom you provide </a:t>
            </a:r>
            <a:r>
              <a:rPr lang="en-US" altLang="en-US" sz="2000" dirty="0" smtClean="0">
                <a:latin typeface="Arial" panose="020B0604020202020204" pitchFamily="34" charset="0"/>
                <a:cs typeface="Arial" panose="020B0604020202020204" pitchFamily="34" charset="0"/>
              </a:rPr>
              <a:t>care</a:t>
            </a:r>
            <a:endParaRPr lang="en-US" altLang="en-US" sz="2000" dirty="0">
              <a:latin typeface="Arial" panose="020B0604020202020204" pitchFamily="34" charset="0"/>
              <a:cs typeface="Arial" panose="020B0604020202020204" pitchFamily="34" charset="0"/>
            </a:endParaRPr>
          </a:p>
          <a:p>
            <a:pPr marL="684213" lvl="2">
              <a:spcBef>
                <a:spcPts val="1200"/>
              </a:spcBef>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Communicating </a:t>
            </a:r>
            <a:r>
              <a:rPr lang="en-US" altLang="en-US" sz="2000" dirty="0">
                <a:latin typeface="Arial" panose="020B0604020202020204" pitchFamily="34" charset="0"/>
                <a:cs typeface="Arial" panose="020B0604020202020204" pitchFamily="34" charset="0"/>
              </a:rPr>
              <a:t>with the ICT as requested to ensure optimal coordination of care and </a:t>
            </a:r>
            <a:r>
              <a:rPr lang="en-US" altLang="en-US" sz="2000" dirty="0" smtClean="0">
                <a:latin typeface="Arial" panose="020B0604020202020204" pitchFamily="34" charset="0"/>
                <a:cs typeface="Arial" panose="020B0604020202020204" pitchFamily="34" charset="0"/>
              </a:rPr>
              <a:t>transition </a:t>
            </a:r>
            <a:r>
              <a:rPr lang="en-US" altLang="en-US" sz="2000" dirty="0">
                <a:latin typeface="Arial" panose="020B0604020202020204" pitchFamily="34" charset="0"/>
                <a:cs typeface="Arial" panose="020B0604020202020204" pitchFamily="34" charset="0"/>
              </a:rPr>
              <a:t>of </a:t>
            </a:r>
            <a:r>
              <a:rPr lang="en-US" altLang="en-US" sz="2000" dirty="0" smtClean="0">
                <a:latin typeface="Arial" panose="020B0604020202020204" pitchFamily="34" charset="0"/>
                <a:cs typeface="Arial" panose="020B0604020202020204" pitchFamily="34" charset="0"/>
              </a:rPr>
              <a:t>care </a:t>
            </a:r>
            <a:r>
              <a:rPr lang="en-US" altLang="en-US" sz="2000" dirty="0">
                <a:latin typeface="Arial" panose="020B0604020202020204" pitchFamily="34" charset="0"/>
                <a:cs typeface="Arial" panose="020B0604020202020204" pitchFamily="34" charset="0"/>
              </a:rPr>
              <a:t>for the </a:t>
            </a:r>
            <a:r>
              <a:rPr lang="en-US" altLang="en-US" sz="2000" dirty="0" smtClean="0">
                <a:latin typeface="Arial" panose="020B0604020202020204" pitchFamily="34" charset="0"/>
                <a:cs typeface="Arial" panose="020B0604020202020204" pitchFamily="34" charset="0"/>
              </a:rPr>
              <a:t>member</a:t>
            </a:r>
            <a:endParaRPr lang="en-US" altLang="en-US" sz="2000" dirty="0">
              <a:latin typeface="Arial" panose="020B0604020202020204" pitchFamily="34" charset="0"/>
              <a:cs typeface="Arial" panose="020B0604020202020204" pitchFamily="34" charset="0"/>
            </a:endParaRPr>
          </a:p>
          <a:p>
            <a:pPr marL="684213" lvl="2">
              <a:spcBef>
                <a:spcPts val="1200"/>
              </a:spcBef>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Encouraging </a:t>
            </a:r>
            <a:r>
              <a:rPr lang="en-US" altLang="en-US" sz="2000" dirty="0">
                <a:latin typeface="Arial" panose="020B0604020202020204" pitchFamily="34" charset="0"/>
                <a:cs typeface="Arial" panose="020B0604020202020204" pitchFamily="34" charset="0"/>
              </a:rPr>
              <a:t>member participation in </a:t>
            </a:r>
            <a:r>
              <a:rPr lang="en-US" altLang="en-US" sz="2000" dirty="0" smtClean="0">
                <a:latin typeface="Arial" panose="020B0604020202020204" pitchFamily="34" charset="0"/>
                <a:cs typeface="Arial" panose="020B0604020202020204" pitchFamily="34" charset="0"/>
              </a:rPr>
              <a:t>case management </a:t>
            </a:r>
            <a:endParaRPr lang="en-US" altLang="en-US" sz="2000" dirty="0">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bwMode="auto">
          <a:xfrm>
            <a:off x="0" y="182563"/>
            <a:ext cx="7772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algn="l" eaLnBrk="1" fontAlgn="auto" hangingPunct="1">
              <a:spcAft>
                <a:spcPts val="0"/>
              </a:spcAft>
              <a:defRPr/>
            </a:pPr>
            <a:r>
              <a:rPr lang="en-US" altLang="en-US" sz="3200" b="1" dirty="0" smtClean="0">
                <a:solidFill>
                  <a:schemeClr val="tx1"/>
                </a:solidFill>
                <a:latin typeface="Arial" panose="020B0604020202020204" pitchFamily="34" charset="0"/>
                <a:cs typeface="Arial" panose="020B0604020202020204" pitchFamily="34" charset="0"/>
              </a:rPr>
              <a:t>Provider Participation - Responsibilities</a:t>
            </a:r>
            <a:endParaRPr lang="en-US" altLang="en-US" sz="2800" b="1" dirty="0" smtClean="0">
              <a:solidFill>
                <a:schemeClr val="tx1"/>
              </a:solidFill>
              <a:latin typeface="Arial" panose="020B0604020202020204" pitchFamily="34" charset="0"/>
              <a:cs typeface="Arial" panose="020B0604020202020204" pitchFamily="34" charset="0"/>
            </a:endParaRPr>
          </a:p>
        </p:txBody>
      </p:sp>
      <p:sp>
        <p:nvSpPr>
          <p:cNvPr id="8" name="Footer Placeholder 3"/>
          <p:cNvSpPr>
            <a:spLocks noGrp="1"/>
          </p:cNvSpPr>
          <p:nvPr>
            <p:ph type="ftr" sz="quarter" idx="4294967295"/>
          </p:nvPr>
        </p:nvSpPr>
        <p:spPr bwMode="auto">
          <a:xfrm>
            <a:off x="664029" y="6605194"/>
            <a:ext cx="3581400" cy="2562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r>
              <a:rPr lang="en-US" altLang="en-US" sz="1000" dirty="0" smtClean="0">
                <a:solidFill>
                  <a:srgbClr val="FFFFFF"/>
                </a:solidFill>
              </a:rPr>
              <a:t>© 2015 Easy Choice Health Plan Health Plans Inc.  </a:t>
            </a:r>
          </a:p>
        </p:txBody>
      </p:sp>
    </p:spTree>
    <p:custDataLst>
      <p:tags r:id="rId1"/>
    </p:custDataLst>
    <p:extLst>
      <p:ext uri="{BB962C8B-B14F-4D97-AF65-F5344CB8AC3E}">
        <p14:creationId xmlns:p14="http://schemas.microsoft.com/office/powerpoint/2010/main" val="3374929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1"/>
            <a:ext cx="7772400" cy="838200"/>
          </a:xfrm>
        </p:spPr>
        <p:txBody>
          <a:bodyPr>
            <a:normAutofit/>
          </a:bodyPr>
          <a:lstStyle/>
          <a:p>
            <a:pPr algn="l" eaLnBrk="1" fontAlgn="auto" hangingPunct="1">
              <a:spcAft>
                <a:spcPts val="0"/>
              </a:spcAft>
              <a:defRPr/>
            </a:pPr>
            <a:r>
              <a:rPr lang="en-US" altLang="en-US" sz="2800" b="1" dirty="0" smtClean="0">
                <a:solidFill>
                  <a:schemeClr val="tx1"/>
                </a:solidFill>
                <a:latin typeface="Arial" panose="020B0604020202020204" pitchFamily="34" charset="0"/>
              </a:rPr>
              <a:t>Provider Participation - Communication</a:t>
            </a:r>
          </a:p>
        </p:txBody>
      </p:sp>
      <p:sp>
        <p:nvSpPr>
          <p:cNvPr id="30723" name="Rectangle 3"/>
          <p:cNvSpPr>
            <a:spLocks noChangeArrowheads="1"/>
          </p:cNvSpPr>
          <p:nvPr/>
        </p:nvSpPr>
        <p:spPr bwMode="black">
          <a:xfrm>
            <a:off x="365761" y="1097280"/>
            <a:ext cx="5207952"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algn="l">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214313" indent="-212725" algn="l">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lgn="l">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lgn="l">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lgn="l">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lvl="1">
              <a:spcBef>
                <a:spcPct val="100000"/>
              </a:spcBef>
              <a:buClr>
                <a:schemeClr val="tx1"/>
              </a:buClr>
              <a:buSzTx/>
              <a:buFont typeface="Arial" charset="0"/>
              <a:buChar char="•"/>
              <a:defRPr/>
            </a:pPr>
            <a:r>
              <a:rPr lang="en-US" altLang="en-US" sz="1800" spc="10" dirty="0" smtClean="0">
                <a:solidFill>
                  <a:schemeClr val="tx1"/>
                </a:solidFill>
                <a:latin typeface="Arial" panose="020B0604020202020204" pitchFamily="34" charset="0"/>
                <a:cs typeface="Arial" panose="020B0604020202020204" pitchFamily="34" charset="0"/>
              </a:rPr>
              <a:t>You will receive member care plans throughout the year for existing and new members, including each time the care plan is updated.</a:t>
            </a:r>
          </a:p>
          <a:p>
            <a:pPr lvl="1">
              <a:spcBef>
                <a:spcPts val="600"/>
              </a:spcBef>
              <a:buClr>
                <a:schemeClr val="tx1"/>
              </a:buClr>
              <a:buSzTx/>
              <a:buFont typeface="Arial" charset="0"/>
              <a:buChar char="•"/>
              <a:defRPr/>
            </a:pPr>
            <a:r>
              <a:rPr lang="en-US" altLang="en-US" sz="1800" spc="10" dirty="0" smtClean="0">
                <a:solidFill>
                  <a:schemeClr val="tx1"/>
                </a:solidFill>
                <a:latin typeface="Arial" panose="020B0604020202020204" pitchFamily="34" charset="0"/>
                <a:cs typeface="Arial" panose="020B0604020202020204" pitchFamily="34" charset="0"/>
              </a:rPr>
              <a:t>Both members and providers can expect communication in the following ways:</a:t>
            </a:r>
          </a:p>
          <a:p>
            <a:pPr marL="639763" lvl="1" indent="-285750">
              <a:spcBef>
                <a:spcPts val="600"/>
              </a:spcBef>
              <a:buClr>
                <a:schemeClr val="tx1"/>
              </a:buClr>
              <a:buSzTx/>
              <a:buFont typeface="Arial" panose="020B0604020202020204" pitchFamily="34" charset="0"/>
              <a:buChar char="‒"/>
              <a:defRPr/>
            </a:pPr>
            <a:r>
              <a:rPr lang="en-US" altLang="en-US" sz="1800" spc="10" dirty="0" smtClean="0">
                <a:solidFill>
                  <a:schemeClr val="tx1"/>
                </a:solidFill>
                <a:latin typeface="Arial" panose="020B0604020202020204" pitchFamily="34" charset="0"/>
                <a:cs typeface="Arial" panose="020B0604020202020204" pitchFamily="34" charset="0"/>
                <a:sym typeface="Wingdings" pitchFamily="2" charset="2"/>
              </a:rPr>
              <a:t>Mail	</a:t>
            </a:r>
          </a:p>
          <a:p>
            <a:pPr marL="639763" lvl="1" indent="-285750">
              <a:spcBef>
                <a:spcPts val="600"/>
              </a:spcBef>
              <a:buClr>
                <a:schemeClr val="tx1"/>
              </a:buClr>
              <a:buSzTx/>
              <a:buFont typeface="Arial" panose="020B0604020202020204" pitchFamily="34" charset="0"/>
              <a:buChar char="‒"/>
              <a:defRPr/>
            </a:pPr>
            <a:r>
              <a:rPr lang="en-US" altLang="en-US" sz="1800" spc="10" dirty="0" smtClean="0">
                <a:solidFill>
                  <a:schemeClr val="tx1"/>
                </a:solidFill>
                <a:latin typeface="Arial" panose="020B0604020202020204" pitchFamily="34" charset="0"/>
                <a:cs typeface="Arial" panose="020B0604020202020204" pitchFamily="34" charset="0"/>
                <a:sym typeface="Wingdings" pitchFamily="2" charset="2"/>
              </a:rPr>
              <a:t>Telephone	  </a:t>
            </a:r>
          </a:p>
          <a:p>
            <a:pPr marL="639763" lvl="1" indent="-285750">
              <a:spcBef>
                <a:spcPts val="600"/>
              </a:spcBef>
              <a:buClr>
                <a:schemeClr val="tx1"/>
              </a:buClr>
              <a:buSzTx/>
              <a:buFont typeface="Arial" panose="020B0604020202020204" pitchFamily="34" charset="0"/>
              <a:buChar char="‒"/>
              <a:defRPr/>
            </a:pPr>
            <a:r>
              <a:rPr lang="en-US" altLang="en-US" sz="1800" spc="10" dirty="0" smtClean="0">
                <a:solidFill>
                  <a:schemeClr val="tx1"/>
                </a:solidFill>
                <a:latin typeface="Arial" panose="020B0604020202020204" pitchFamily="34" charset="0"/>
                <a:cs typeface="Arial" panose="020B0604020202020204" pitchFamily="34" charset="0"/>
                <a:sym typeface="Wingdings" pitchFamily="2" charset="2"/>
              </a:rPr>
              <a:t>Fax (providers only) </a:t>
            </a:r>
            <a:endParaRPr lang="en-US" altLang="en-US" sz="1800" spc="10" dirty="0" smtClean="0">
              <a:solidFill>
                <a:schemeClr val="tx1"/>
              </a:solidFill>
              <a:latin typeface="Arial" panose="020B0604020202020204" pitchFamily="34" charset="0"/>
              <a:cs typeface="Arial" panose="020B0604020202020204" pitchFamily="34" charset="0"/>
            </a:endParaRPr>
          </a:p>
          <a:p>
            <a:pPr marL="228600" indent="-228600">
              <a:spcBef>
                <a:spcPts val="600"/>
              </a:spcBef>
              <a:buClr>
                <a:schemeClr val="tx1"/>
              </a:buClr>
              <a:buSzTx/>
              <a:buFont typeface="Arial" charset="0"/>
              <a:buChar char="•"/>
              <a:defRPr/>
            </a:pPr>
            <a:r>
              <a:rPr lang="en-US" altLang="en-US" sz="1800" spc="10" dirty="0" smtClean="0">
                <a:latin typeface="Arial" panose="020B0604020202020204" pitchFamily="34" charset="0"/>
                <a:cs typeface="Arial" panose="020B0604020202020204" pitchFamily="34" charset="0"/>
              </a:rPr>
              <a:t>Your participation ensures the member understands their care plan and receives needed care. </a:t>
            </a:r>
          </a:p>
          <a:p>
            <a:pPr marL="223838" lvl="1">
              <a:spcBef>
                <a:spcPts val="600"/>
              </a:spcBef>
              <a:buClr>
                <a:schemeClr val="tx1"/>
              </a:buClr>
              <a:buSzTx/>
              <a:buFont typeface="Arial" charset="0"/>
              <a:buChar char="•"/>
              <a:defRPr/>
            </a:pPr>
            <a:r>
              <a:rPr lang="en-US" altLang="en-US" sz="1800" spc="10" dirty="0" smtClean="0">
                <a:solidFill>
                  <a:schemeClr val="tx1"/>
                </a:solidFill>
                <a:latin typeface="Arial" panose="020B0604020202020204" pitchFamily="34" charset="0"/>
                <a:cs typeface="Arial" panose="020B0604020202020204" pitchFamily="34" charset="0"/>
              </a:rPr>
              <a:t>Case managers will facilitate regular communication with the provider on behalf of the members. </a:t>
            </a:r>
          </a:p>
          <a:p>
            <a:pPr marL="223838" lvl="1">
              <a:spcBef>
                <a:spcPts val="600"/>
              </a:spcBef>
              <a:buClr>
                <a:schemeClr val="tx1"/>
              </a:buClr>
              <a:buSzTx/>
              <a:buFont typeface="Arial" charset="0"/>
              <a:buChar char="•"/>
              <a:defRPr/>
            </a:pPr>
            <a:r>
              <a:rPr lang="en-US" altLang="en-US" sz="1800" spc="10" dirty="0" smtClean="0">
                <a:solidFill>
                  <a:schemeClr val="tx1"/>
                </a:solidFill>
                <a:latin typeface="Arial" panose="020B0604020202020204" pitchFamily="34" charset="0"/>
                <a:cs typeface="Arial" panose="020B0604020202020204" pitchFamily="34" charset="0"/>
              </a:rPr>
              <a:t>To reach Easy Choice Health Plan’s </a:t>
            </a:r>
            <a:r>
              <a:rPr lang="en-US" altLang="en-US" sz="1800" b="1" spc="10" dirty="0" smtClean="0">
                <a:solidFill>
                  <a:schemeClr val="tx1"/>
                </a:solidFill>
                <a:latin typeface="Arial" panose="020B0604020202020204" pitchFamily="34" charset="0"/>
                <a:cs typeface="Arial" panose="020B0604020202020204" pitchFamily="34" charset="0"/>
              </a:rPr>
              <a:t>Case </a:t>
            </a:r>
            <a:r>
              <a:rPr lang="en-US" altLang="en-US" sz="1800" b="1" spc="10" dirty="0">
                <a:solidFill>
                  <a:schemeClr val="tx1"/>
                </a:solidFill>
                <a:latin typeface="Arial" panose="020B0604020202020204" pitchFamily="34" charset="0"/>
                <a:cs typeface="Arial" panose="020B0604020202020204" pitchFamily="34" charset="0"/>
              </a:rPr>
              <a:t>Management Department,</a:t>
            </a:r>
            <a:r>
              <a:rPr lang="en-US" altLang="en-US" sz="1800" spc="10" dirty="0">
                <a:solidFill>
                  <a:schemeClr val="tx1"/>
                </a:solidFill>
                <a:latin typeface="Arial" panose="020B0604020202020204" pitchFamily="34" charset="0"/>
                <a:cs typeface="Arial" panose="020B0604020202020204" pitchFamily="34" charset="0"/>
              </a:rPr>
              <a:t> call </a:t>
            </a:r>
            <a:r>
              <a:rPr lang="en-US" altLang="en-US" sz="1800" spc="10" dirty="0" smtClean="0">
                <a:solidFill>
                  <a:schemeClr val="tx1"/>
                </a:solidFill>
                <a:latin typeface="Arial" panose="020B0604020202020204" pitchFamily="34" charset="0"/>
                <a:cs typeface="Arial" panose="020B0604020202020204" pitchFamily="34" charset="0"/>
              </a:rPr>
              <a:t>1-866-999-3945 Monday- Friday, 8:00 a.m. to 5:00 p.m. </a:t>
            </a:r>
          </a:p>
        </p:txBody>
      </p:sp>
      <p:sp>
        <p:nvSpPr>
          <p:cNvPr id="32773" name="AutoShape 12" descr="9k="/>
          <p:cNvSpPr>
            <a:spLocks noChangeAspect="1" noChangeArrowheads="1"/>
          </p:cNvSpPr>
          <p:nvPr/>
        </p:nvSpPr>
        <p:spPr bwMode="auto">
          <a:xfrm>
            <a:off x="4554538" y="2305050"/>
            <a:ext cx="20383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lgn="l">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lgn="l">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lgn="l">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lgn="l">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a:spcBef>
                <a:spcPct val="0"/>
              </a:spcBef>
              <a:buClrTx/>
              <a:buSzTx/>
              <a:buFontTx/>
              <a:buNone/>
            </a:pPr>
            <a:endParaRPr lang="en-US" altLang="en-US" sz="1200" dirty="0">
              <a:latin typeface="Arial" charset="0"/>
            </a:endParaRPr>
          </a:p>
        </p:txBody>
      </p:sp>
      <p:sp>
        <p:nvSpPr>
          <p:cNvPr id="32774" name="AutoShape 16" descr="9k="/>
          <p:cNvSpPr>
            <a:spLocks noChangeAspect="1" noChangeArrowheads="1"/>
          </p:cNvSpPr>
          <p:nvPr/>
        </p:nvSpPr>
        <p:spPr bwMode="auto">
          <a:xfrm>
            <a:off x="3157538" y="2619375"/>
            <a:ext cx="2828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lgn="l">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lgn="l">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lgn="l">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lgn="l">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a:spcBef>
                <a:spcPct val="0"/>
              </a:spcBef>
              <a:buClrTx/>
              <a:buSzTx/>
              <a:buFontTx/>
              <a:buNone/>
            </a:pPr>
            <a:endParaRPr lang="en-US" altLang="en-US" sz="1200" dirty="0">
              <a:latin typeface="Arial" charset="0"/>
            </a:endParaRPr>
          </a:p>
        </p:txBody>
      </p:sp>
      <p:sp>
        <p:nvSpPr>
          <p:cNvPr id="32775" name="AutoShape 18" descr="9k="/>
          <p:cNvSpPr>
            <a:spLocks noChangeAspect="1" noChangeArrowheads="1"/>
          </p:cNvSpPr>
          <p:nvPr/>
        </p:nvSpPr>
        <p:spPr bwMode="auto">
          <a:xfrm>
            <a:off x="3157538" y="2619375"/>
            <a:ext cx="2828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lgn="l">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lgn="l">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lgn="l">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lgn="l">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a:spcBef>
                <a:spcPct val="0"/>
              </a:spcBef>
              <a:buClrTx/>
              <a:buSzTx/>
              <a:buFontTx/>
              <a:buNone/>
            </a:pPr>
            <a:endParaRPr lang="en-US" altLang="en-US" sz="1200" dirty="0">
              <a:latin typeface="Arial" charset="0"/>
            </a:endParaRPr>
          </a:p>
        </p:txBody>
      </p:sp>
      <p:sp>
        <p:nvSpPr>
          <p:cNvPr id="12" name="Footer Placeholder 3"/>
          <p:cNvSpPr>
            <a:spLocks noGrp="1"/>
          </p:cNvSpPr>
          <p:nvPr>
            <p:ph type="ftr" sz="quarter" idx="4294967295"/>
          </p:nvPr>
        </p:nvSpPr>
        <p:spPr bwMode="auto">
          <a:xfrm>
            <a:off x="664029" y="6605194"/>
            <a:ext cx="3581400" cy="2562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r>
              <a:rPr lang="en-US" altLang="en-US" sz="1000" dirty="0" smtClean="0">
                <a:solidFill>
                  <a:srgbClr val="FFFFFF"/>
                </a:solidFill>
              </a:rPr>
              <a:t>© 2015 Easy Choice Health Plan Health Plans Inc.  </a:t>
            </a:r>
          </a:p>
        </p:txBody>
      </p:sp>
      <p:pic>
        <p:nvPicPr>
          <p:cNvPr id="43012" name="Picture 4" descr="http://e-learning.premierit.com/images/doctor-on-laptop"/>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256920" y="1673111"/>
            <a:ext cx="2547937" cy="38153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4222734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33350" y="1101962"/>
            <a:ext cx="8839200" cy="515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6"/>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rot="697332">
            <a:off x="5877540" y="1528060"/>
            <a:ext cx="2286000" cy="2973147"/>
          </a:xfrm>
          <a:prstGeom prst="rect">
            <a:avLst/>
          </a:prstGeom>
          <a:ln>
            <a:solidFill>
              <a:srgbClr val="6A9596"/>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3797" name="Text Box 2"/>
          <p:cNvSpPr txBox="1">
            <a:spLocks noChangeArrowheads="1"/>
          </p:cNvSpPr>
          <p:nvPr/>
        </p:nvSpPr>
        <p:spPr bwMode="gray">
          <a:xfrm>
            <a:off x="0" y="4574432"/>
            <a:ext cx="9174760" cy="635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square" lIns="84357" tIns="42180" rIns="84357" bIns="42180">
            <a:spAutoFit/>
          </a:bodyPr>
          <a:lstStyle>
            <a:lvl1pPr algn="l" defTabSz="85090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lgn="l" defTabSz="85090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lgn="l" defTabSz="85090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lgn="l" defTabSz="85090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lgn="l" defTabSz="850900">
              <a:spcBef>
                <a:spcPct val="20000"/>
              </a:spcBef>
              <a:buClr>
                <a:srgbClr val="8FB08C"/>
              </a:buClr>
              <a:buChar char="•"/>
              <a:defRPr>
                <a:solidFill>
                  <a:schemeClr val="tx1"/>
                </a:solidFill>
                <a:latin typeface="Georgia" pitchFamily="18" charset="0"/>
              </a:defRPr>
            </a:lvl5pPr>
            <a:lvl6pPr marL="2514600" indent="-228600" defTabSz="8509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defTabSz="8509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defTabSz="8509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defTabSz="8509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a:spcBef>
                <a:spcPct val="50000"/>
              </a:spcBef>
              <a:buClrTx/>
              <a:buSzTx/>
              <a:buFontTx/>
              <a:buNone/>
            </a:pPr>
            <a:r>
              <a:rPr lang="en-US" altLang="en-US" sz="3600" dirty="0">
                <a:solidFill>
                  <a:srgbClr val="FF9933"/>
                </a:solidFill>
                <a:latin typeface="Arial" charset="0"/>
              </a:rPr>
              <a:t>Supplements</a:t>
            </a:r>
          </a:p>
        </p:txBody>
      </p:sp>
      <p:sp>
        <p:nvSpPr>
          <p:cNvPr id="33800" name="Title 1"/>
          <p:cNvSpPr txBox="1">
            <a:spLocks/>
          </p:cNvSpPr>
          <p:nvPr/>
        </p:nvSpPr>
        <p:spPr bwMode="auto">
          <a:xfrm>
            <a:off x="203200" y="393700"/>
            <a:ext cx="8788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547688" indent="-273050" algn="l">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822325" indent="-228600" algn="l">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096963" indent="-228600" algn="l">
              <a:spcBef>
                <a:spcPct val="20000"/>
              </a:spcBef>
              <a:buClr>
                <a:srgbClr val="8C7B70"/>
              </a:buClr>
              <a:buSzPct val="70000"/>
              <a:buFont typeface="Wingdings" pitchFamily="2" charset="2"/>
              <a:buChar char=""/>
              <a:defRPr sz="2000">
                <a:solidFill>
                  <a:schemeClr val="tx2"/>
                </a:solidFill>
                <a:latin typeface="Georgia" pitchFamily="18" charset="0"/>
              </a:defRPr>
            </a:lvl4pPr>
            <a:lvl5pPr marL="1371600" indent="-228600" algn="l">
              <a:spcBef>
                <a:spcPct val="20000"/>
              </a:spcBef>
              <a:buClr>
                <a:srgbClr val="8FB08C"/>
              </a:buClr>
              <a:buChar char="•"/>
              <a:defRPr>
                <a:solidFill>
                  <a:schemeClr val="tx1"/>
                </a:solidFill>
                <a:latin typeface="Georgia"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spcBef>
                <a:spcPct val="0"/>
              </a:spcBef>
              <a:buClrTx/>
              <a:buSzTx/>
              <a:buFontTx/>
              <a:buNone/>
            </a:pPr>
            <a:r>
              <a:rPr lang="en-US" altLang="en-US" sz="3600" b="1" dirty="0">
                <a:latin typeface="Arial" panose="020B0604020202020204" pitchFamily="34" charset="0"/>
                <a:cs typeface="Arial" panose="020B0604020202020204" pitchFamily="34" charset="0"/>
              </a:rPr>
              <a:t>Model of Care – Provider Version</a:t>
            </a:r>
          </a:p>
        </p:txBody>
      </p:sp>
      <p:sp>
        <p:nvSpPr>
          <p:cNvPr id="33802" name="AutoShape 31" descr="data:image/png;base64,iVBORw0KGgoAAAANSUhEUgAAAGQAAABkCAYAAABw4pVUAAAABGdBTUEAALGPC/xhBQAAABl0RVh0U29mdHdhcmUAQWRvYmUgSW1hZ2VSZWFkeXHJZTwAACL3SURBVHhe7Z0HWBXX1oaPBQ0gHRURRRS7scbEGFPvNclNN9cUU+6NsSTWGBM1aoItWMCKvaAoqFQFFZUuIgh2mgp2VCwIiKhI0e9fa3MGh3GQQ1HJf7Oe53vmzJ69Z/Ze76xd5hwGDYC/VYOkmvi3np1UE//Ws5PGyMREY0xqZGqmsbaw1FhZWFRK1paWGgtTU42+gYHGwNBQwzZlypRJdJHMa9euJaWnpyfKdfny5Ud06dIlnaRWVnl+1pUrVx7R1atXS4nTuPzFixdTCwsL16ekpLxE9dU4OjpqBgwYoFm/fr3G29tb4+fnp/Hx8RFbX19fzaZNmzQeHh6aDRs2iDxr1qzRLF++XOPs7Kx59913NV27dtV07txZ06VLlzKlhMGqNiCsJgTFnM7FUAQQBwd3ugiogSAHCVHjVUWOrpDUziFdQxI5+xERhBJJaVyWgOD8+fM4d+4cV3n8qFGjNJ9++qnG3d39rwuEJUUK21QHB2+6CDKuXy92EjtNq8u0LxzJzi0R7z8Kpzhdnk8r2fkkXWEQMl1lCDJdIxCSeJ/zSEBSTp5EcnIyVxlRUVG+Q4cONVi5cuXTBWJCMFgNSM+ZmWn0zajbqYIMzM00hlogk5xmbaSLIPN+Ia4U3MNVrfhzen6e0BWtpH3W5Xt3S0mZV15GOqeka4UFpXSdri1XxoOiEvH+tcJ8ca60O7k4k52JhKQk7I2MxN27dzlajhKQduz4LVu2PB0ghsbGQu0tGnXqY9Xsg55W1u+Q3q6sXmzS9O0XGlq90Vij+eeskT/FZCUkI2l3CBICg0oUH7hbRbsQv4O2LOUxkUbHlekk+XmFdpZW4q7gUuK6SOJ9zsPnOey/DYcCApEQH499MTHYs2cP+QfctZ13c3NrywAYxhMHommgTzLQzLftsOfm828ioX1vHKsGJT3/GuLsuiOsUVtENulQg9ReJm2adUfsNWqOiFbdEb57N+KSEhHg749jx46Rj8DjzCVyfk+GwJHyNIAYOTVrdzS9bW/E2fdEbGXU6oVSOmD/IqJbdMOeZs8jsllnEm9lslGI05p3KZYyL0uZXym1MrqKrrnPvBWCW3WDr6cnoo4cRuD2HSDH4/bt2+Qn8BhzefPmzW94eXk9DSCGltOatU042bYXwux7ILQCCmvbEyF23bBNrzG21bHEtroNi0WfdzzXBEENWyO8TU9EtHsJ4a1fQETH3gi26YTtdRpiR73GpRTYoDlCmnfGnva9RN5wOn94mxcRTmV3GjZTLbNDrxEC9a1FvcPbUl4u91j1lEmbRvVjqIHtX8JGNzfsORCHoF27sGrVqpJBno0i5TZBeYtheHp6PikgNEU1MrSYatMm/kSbXgilsA3RVfbdEUwODCOHHf7mRxwdNBpHBo7Eke9H4ejgnxDzTn/sMLaFfy0zhLTshlCCt9u6Pfa88JY4zvk4P5c7/O0whHXqjS0aYwSa2SGMoISQk4NbdEWwbRcc+Pd/cXTomOLzy8TnOfDZQATT+YNbdFGvZ3limNR1baP6bVy/HhFxsQimrmvFihUICQkhPz00msJnE4TXaVx5skAcCEgi3Y3BVMEgHRVMd9d20xaI6NUX9wsK6Hyl7UFREW4lHkcsOcyXHB1ETttS2xLHRk3Q5ihthbm5uLB2IwLMmiPAyAYhBGUnAdxhaY/c1DPaXI9a0Z27CO36GrabtxR1UqvrY0VAQgmIvwCyQQAJIiA0w8K6deuQl5envVKx0VQ8k9JfJT0hIA0MLCZb28cfa/0idpHTAnXUTmrIVgIS2vMfKLpbutJKO0B3s6fGCN61zHF4xDhtqrpl7IuDn3FT+JODt9l0hL9FK+QcT9EefdQe3H+AqA++hF99K+yk7ketro8VQdlt1R4+bV4QQCKpywoOCgI5GfPnzxcLW6URlGsUJX1cXV0FlGqPkIlN7eMPUb8a2LIrtuuoHdRl+ZnaIuiFN1GQc4vOR3drfgEOzpqHYytdUZCXL9LYck6mYksje7hpNDg0bKw2Fbh1Lg0RI8bgbFDpriFhyixsIoBbG7fBFouWyI5P0h4BUjy8ET7iZ+z/fTr2Ozgi5o8Z2NXrn/Bv1BrbqU5qdX2saDAPtGoLr9Y9sGmDO/YePICQ4GDQnQ8nJyecOaMenenp6Tcoirrw4nHt2rXVC2Q8AYm1fwEBdl2xVUf5053lZWKLnT0IyK1cOh9wnyD42nXEXHJ86Hc/iDTJ9vz7Wyyn9FgaCyTLiDmEFZS2lHR8/SZtKpCbdgn+5KzNBtbwpgjJjn84uIZ99CVcKL+bxlBonaYBfK3bIYC6q600jqjV9bGiKAlo3BabWncXQKIOHUQojR0bN27EzJkzkZCQoL3yo0aRconGmm7Lli2rXiC/NGkZH92SuqAWneGno7aQwzYZN8OO7q8/BFJQiNB/9oM7OWldfTNk0Bgi2YGxk7CYHBkzaJQ2Bcim437Uf6/XPAe/zr1QIOv6Ivr/hxxuBC/LlsiSRUjcsF+wkcYiviH8qdtk+VFd1Oqok+wIIkWXuz21x90d0TTtDQsNBc2o8OeffyI2NlZ7ZXU7f/78OQLS2cXFRTN37tzqAfIzAYkkID5UQS8d5U1O2EBA/BVAdr31Edxo6utayxTX4g6JdLYDv/yOBQQkSgYkkxztbtYCHjQb86BIuLL/gPYIOX7cH1ip0cPGhvYin2Sh/b7GfDrPao0JyVjUwZejVaWOOomA+BCQdfbdsNnDAzFHjyA8LAy05hAREh4err1y2UbrlDMLFy5sTwA17733XtWB/GTVMj6C1hNets9js47ypIa40WzIr/trD4Hcy8dm+y6YRg7b/MLLKLxZnM4W8d1wOFN65ODSQNxoHFpPWqNvidO+/tojwKHps7FEUwsbLFuVAhI/dzG2vf4+wr4YiIhvhtDn9+Bu1Vq1jjqJoRB011ZdCMhGAnK0BMjs2bNLHqOUZ2lpacenTJnS+PXXX9d069atakBGWdnFh1B/usm2Ezx01Ea7zlhjZA3f7q8+BJKfD/+33oNnj5eRcaj40QPbnRuZcG/XTQDZ+8PDMYQdvda0Gdaa22J5fROkbvTSHgEOEpCFlN+Nuiw5EKWleHhimZ4R3Jt1UK1nuWrxPDY1bIVVLbtgEwGJJSB7IiLg4+ODOXPmIDIyUnul8o0mAPtefvllw3bt2qlCkIuylw1kuFWL+N00ILo374j1OmoDNWRlgybw6tYH+VogbEW371KklF6XxM5eQN1MHRqMn0PEkNHaVOAGOXq1iQ1WG9tghUETnN2+S3uEuqypjqJrcjVvIfKVZWf8/OFSnwb4pu1V61muCIo7QV/esrOIkNhjxwQQfnTCQPbt26e9km62d+9eH4qO2ra2tpq2bdsKdejQQUSMXJRVDYihAPIjAdlBQNyogmt11DoCsoyAbFIAkdt9Utyy1VhQ1xQrTZrDpZYJQmVdVgY5egVFyDJ9K6y0sMPVow+jKvTHMZinqYuVBITzSZa6KwiRc5wRt3QVDq7dgMDvfsRyU2uspQhRq2e5IiBuNLVebNcJm2lmdSA+HpHUTUlA4uLixHULCwtx/z63qHwLCgpa+uKLL2refPNNod69e4txhbsySZRNBYhRMZChjZvHB9h2his1arWOWkMNWWxgBfcuDKR4HfKAKnwqbA/i/QIQs3gF3F59G04aAyyjKHBt+TxNh/URPGikyMuWkZiMlZatMZMiYUPP18SkQDKvNz+gCDHEUtPmuB6fqE0Ftn4yABMpvxPN5ObQLGyRoRVcaRxQq6NOIihrzO2wiIFs2oSDiQmIityLrVu3isUhrTGEFixYINYlNJPC0qVLsYny8viSkpKCmzdv4sGDB9oaFhulj6eps/geZfLkyRrqyjR9+vTRvPbaa0KUpSwgDSwGN2oev6X581hl0x4rdNRKasgC/cZw6/xKCZAiGtSXt+qEyeSw2eT8eXWMsappO6yiaFpu3Vak7ZYBuRJzUOSdQoN3im+ANpUGyJg4LDCzxkKDxljUoGkpIEFUniGvpDqsIoeuJC23aadaR53E56CZ3jzbjvDy9MSR48nYFxWF7du3i7XIvHnzMH78eIwcORLfffcdPv/8c/Tr1w8ff/wxPvroI3z22WcYPHgwHB0dsWvXLvG1MBtHVEBAwDf83GvSpEmaXr166Q5kIAHxat5JNGypjlrWvAPm6jeCa+feuJeTQ+fjlXo+NvR4je7cBsVOsqNurVl7kX9J07ZwpDEk8PsRIi9bDq3UA38YgbNhpaeWfl8PxJ/UXS2yJEdRt3jt2MPFGZd3JLBLCPRS7bmrJD6HmS2cbDvAa7Mn4k+cwP6YGOFcTwK0evVqLFq0CLNmzQLNojBx4kSMHTsWo0aNwrBhwzBo0CAMGDAA/fv3F3CGDx8OV1dXXL9+naubt2PHjg9Gjx4tui2dgfyXgGwiIEuogi46ajEBmfNcQ6zu8goK796l85FR2Lr1eRuz6lmI4/L8iwjINE09BMoGdTWLXeGKPyhiFjRsgfkExMmwCTKST2iPEhAqz+fh88nPX2kREBez5phNQLy9vZGQmoKDBw4glBaH3G3xIxTuorir4oWig4ODgMJRM27cOPz6668lWwbFkTR06FCR5+DBg1zlm1SmR5s2bTRvvPFGeUAaCCDfNrKJ52kjN3KBjlpIDZlJjl/V9RUUyZ72uvXuiz9rm4jj8vzzrdvAge76QNm0VzLufa+fOQ+/Ub/gd3L2XFMbuFB0OdGAP5vGqcyUU8UZybg8n4fPJz9/pUVQFtB1HJu3o6muN46fOY1jNPWl2RICAwPFeoSf+tJqXDxs5LUJg5k6daqA88cff+D3338XW9a0adNENHEXxul8nszMzJO0gm9ib2+v6du3r+btt98uA4gxATFuYPFVQ5v4ddSfzrdujbm6qmkbONEdvKBFJ3gO/BE+I8bCa/AILKQF1hzz5nT80TKzTZpiKc3KfEf+Ap8ffxLyHf4zXN//NxzMG2MCD9aWtnTOjiK/c+OWcGpoB4/P/wO/0b+Kclyez6M8d6VF7XCm801r1g5+vn5IvXAeyUlJ2L9/P8JogchjCUfOhg0bRPfFYFxcXMQg7+zsLGZiLAbFkg/8/CUXH+Ovg6kL86SxRmNlZaWxtLR8PJAvGzaNX013ijNVcE4F5ERlZpLTJtTSwzhNbYyntYZjI+pmqHHFedqU0lwaOGeYN6V8tcj5dUv0G0XF1HpmdH1yDneFXLYJAbdpK841ua4Bnb+WKMfl+TzKc1daFCWzaRY4pXlb+FMXdfbyJaTSzOkoRUkMjSURtCbh8YS7LwbDAz0N1GIGxg7n7034yywGIIn3+ThD5Gdi3O3xTIw+f1urVi1yPN15jwFiOaChTcJ6ipAFVMF5lZGV/UPxPjXSmT47NW71qBoV3/VyOTdqBecmBLisMvL8XF4tT2VF15xDU+fJVi3h778Vadeu4tzZszhBgzvf2bwO4W6Ho4XWF6Ibo9mTWKfwap4h8eDPoDw8PIT4M6dxHo4wLsPnOnTo0PHGjRsblwfE4ivLpglraVo6rwk7pjKyfyhre8y3aYPpJtaYUM8Uk56zwCR9S0ym7ZOSuEZlRXWbQBH6U4OG2BawDVeys8SP7vh7EIbCj9+PHDkiBmjuxqJoSszrD44cHviDg4Oxe/du7Ny5U4idz+Ko4mP8cJLLpKam8mOYXAsLi7ZlAuEfyBmZmJg2MzWb1tbUPMzexDyEFETaXUFxme0kz5ZGpmut6ui5ffTyKxcnDfkBY7/9LyZ8PwQTBj1Z/TaYt4Mx8fvBmEz7kwYPxW/fD8Jvg2jLn1n8Wbs/UasJlH8ipblMmUrREItrNF3ln5qmpaXhLEXKqVOnxOLv+PHjSExMFF0Z6/DhwzhAszGOIH5Ez91bdHS0eNTC4n1O5zycNz09ndNyjIyMupUJxNzERM/MxMSgnrGxNUVKd42x0cuklyqhXqQeGhPj9hoD/RZ0vTYDfx4TlnThAoL2R2NX9L5ytVuuGLmiFXp4jM8taTfdhREHqXu5eAFhVy4j/Eo69p47jVBxPAbBsftJxduQuIcKJseFUrmjp1Jwgep7/do1XNX+Hpl/Zso/Z+Xf/UpwJEAcPSz+ZUoSTQIYVnx8vOiaWPyZ0/gY58nKyuJIyzU2Nn6pTCAmJia1tJJ+Vir/XFHVNjU1rU13AF9PM3369G10Edy4cUOsXuU/dNZVXE6S8hh/1y3pKjkvk67DS7Gj585jD82WImhQPUFQeMmawfnpzs/IyFAV11HaSp95YceS6iF+i6z9HTBHD8NjUNKPtLmLO336dAk0Fu9zOsPkn6dS98dAej0OSLWJYGjMzMw0enp6AgjN1bfSRZBDq3i+O6qq7OxsVfGx3Fu3cJOutX/+AsRRW8+/0BOXqBvaZ2uHlPgE3KNjNykf10WuW1ROEu9L55MkwZHEgEpuAtnNwcCkiFJKSi8qKuJu7+kAkWDUq1dPwGCjCBEPp2hRVHK36SK5A3TRDSrDUXAqOgaJtesgndqa4zwX/Jgy3a4l4lq2wlX6fCs3FzcoP9dH7nS51GAr0+Tl+TNLiix5dIm6adN4n40G9icPRBkZks2YMUMA4YrLHVhdkhqbyY6j65yZNQdnqJ1n6tTG5e07BKTMsHAcNzHFxV27wY8/GYjkTLmUTpfEawe5OIqkrfRZeUxZlj/zNdio+8olnz1ZIAyjfv36AoLcqguI5HhV0fFM6m4y6TpnfxqDVGrncQMDXI7ZXwyEHHKuQydcdXIW+1lUpjIgWBIEueRdnlK5FJEsaZ+NxpInB4QjgyXvpuRWWSCqji9LlD+LGp1N1zk9chROUDuTDQ1x6dChYgD37uH8tBlIX+cmIkQCogZBUlVgSBAk8Y+1WXyM7YkBKaubkpsEhBup6swqSvTftM3WAkkdORrJ1M4EQwNcijsgAGTfuYMrtJi7evQIch7cF0CUACSpgWDpCoOlBuOJA9EFBtuTACINoiWiNI4QnmGdGv0z4qmdxzhCDh4Cf6mcSRGUfZuA5XBfXrEuiqUrDDmIxwGh6XH1Aimvm5JbZYA84vDyRGWy2Cl0nYsO03GU2nlQTw+XQsPAf9mRTXlukBOz2OmKrkoNgKTqAiEXW7UCkSJDFxhstA4RQLiBqs6sguQDcxadn6Ph/IpVOMhASBc3ewkgPOCnRu1DxqWLyMm7i2wtFCUASbqCYOkK4w51m7xlqzYgunZTcnsSQEqBkETpDORScKiAwQvDlAUu4B+lXqVVcvziJchmh5NTbpYBQw2EpKrCeCJAKhIZklUHEFUACnG3xc3NSjqOQ+YW2EdtjR8yDPwd5oUtWxE/YZIAJpyfrTsMNRCsisKQAzl//nzVgFRkzFCaBIQbp+bIyko+DrA4Qri5N2/m4FCnToiith7s/ap4XHJi7Dgc/+Y7ES08qJcHgaUrBJYSAksOQi62KgGp6JihtOoEooRQSgQkJy9PQEl8/2OEU1ujWrbCraIiHHnvQ6R8P1TA4fFD6Xy51ECwdAXBUgPBDxV5y1ZpIFWFwVYVIKqOL0uUn6/BUXBy8hQBJLqBEc4cP4nIf/0LKdOmg/90iMcPOQC51ECwqgNGtQGpCgw2R0dHAYQbpurISkre/0tiKBwFl719EcERUqs2It79BCFW1kijcUQ87aWy5QFgVRUCSwJRZSDSmFGR2VRZVl1A1AAoxd0WN/nGmbPYa9lQQAkhRerVR0ZyMvhXYxIQJQC5ngQMSWwVAlId3ZTcKgtEzeHlisrl5ueLcSTuxd4CBndd++xaE6wsAesW5VMCkKQGgqUGgqUGgqUGgv+Kl7dsFQJSnTDYHgdE1amVkNQFSeKxIumXcdhJ7WUdHTJUTH9zySFKCCw1CCw1CJLUQLCUIFgMo8JApG6qOmGwSUC4gWrO1FVKp5cljhIGcmlHIHZTewNJ+/p/gTv3H+AORc/TgsCSQCiBXLhw4fFAzM3NRWRUx5ihtMoCUXN2eWJH51BZjobrZ89jZ119BFGbt9bTx4WkJPF3KnxuJQRJahAkqYFgKSGwlCDkYisXiL6+frVHhmRqQNScWRVJd70AQiqi6x1bshxbqL0hGj340TZmzC8CCDuXv3t/EiAkqYG4d++e2LKVC+RJ2syZMwUQbpyaM3WV3OlliWHnFxQg58ED7OjcA1upvf6kbSQ/2xbIoGlxER3jvErHy6UGgKXmfJbS+XIxCEm8z/aXA6J0tK7ismwnvHzhQW3dYWqK0A6dBRTej542UxzPI+eqRYYaBElqIFhKAJLkIORiqzFA+A5Wc2RVJHU7/DmfGsy/Mgl8/2OsprbGfvkVss+lwcfUApsYip09Mi5c4uqUAqIGQJIaBElqIFhqIPJpQsFbtmcKZNasWQIIN07pzMpKgiAXp7OdCY8U71JZRzq1eIVIi/78a7jT/npS8MRJ4u9Q7vF65SnC+MsCUXO2LsovLBDRsXPIEKyidm5vYS/S2W7SjMu7kTU2Urqbpg5ORu8X6Uogao6XpOZ8SUoALAmCXJzOlpaWlktLjGcPROnEqkjqbli8z5aWfIIcXhdrqJ3HHKaLtFt5xXP/1BWrRTpHz8ZXXsfNgkKKlAeibGVhKCFIUoMhia1GAOGGyR1aGckhyGHcISfwlDbs51/Fm4Y86xog++Qp0TXdpqiTXhAV/sVXWEbH+c1DO8aOF2n8Z3h8HiUElhoESWogWGoQCugaLP7MVqOBKB1cUXE3x5Z26jTWNjARQGJ+LXZ2HjmB737Ox8AKbmTDp1MX8RoofrVTqMtSke9+URHuUJ7qhMCSQCiBXLx48dkBmT17tgDCDVI6syqSHJ1HTmTbPehH8ZYhVz19ZB0sfhOElO+uNi9b9tFEbDBvhCWUl9+hEkYLSMm4jmpQ1CDIVR4IudieaYRUFxB2rFKcznYx+SSWWjYUL0yL+HagSLtHjec8UvcjlWFLDwnHGjNLAYQhbps2XTwhZisgBzPA8sDIASjT1UDwCwR4y/aXBCI5sCxxHnYA287RYzGH2raigTEyDhwRaZxHglEiSsvTlrm2NwYrCApDnEda9cGHOHs5XRzjF3cWkmOh4ztN5FZEjldCYRg1BsicOXMEEHae0qmVFTuXt2wXjyXCxcAYTtS2yP8MEWl3Cb6Uj8U3A6exuIvjfbabFFkerduL8YSjZbZVE4S7e4ivgdl4e4Ocm56djfMXLiA1PgGJkVFIiIhE4h7a0ponaW8UTiUn47L2yzHJJAASDDmQZzqGVBeQkrtcq8IHD8RA7T98FGZRu1brGyMr9UzxzIqiR3K8lJ8/812vfDnMvTt3sW3oMDHQ86sHHUlun3yGrb87YF3/AVjWow/mNbaBQ+1a4mU3v2nFf0s/XqbJ9Q3g1Lk7No4bj3MEj43/OEcOhPfZ/pJA5M5Xih3Odo7WHQtrPyeARPz0q0jjsUPKx1C4C5EbQ8zMvY2TSckIXbsOAQsXwPWjT8Q5ZpP+JDEU7sr4RWsceUuoK/R6vgu823SB5/O94NP7LXi/9Bq8e70B75f/gQ1tusHFyBxTNLUxnPKPMDFDQlSMuJ4Ehbc1HojcybqKy7HT2Xz7fy1eI7jUwAw52pcs8zghh8DxkE3RcfLIMexyWY5VX3yJmfatMYnKiTub5Fy7Dla3bAPvt99FwPsfYZ6+kTjvAn7XCjl5+dsfIvHEyeITqhhfIy8zGzeOJeOo00JMNzLB9IbWKNB2jRKMGgWEBzo1B+sq7nJYDITtREQUZtavDwdqU8wUR5EmGeNIu3oVkZs9sfazrzHdpjnG16ojIHAkrLJqhq0ff4qYyX/gjOcWZBxOwJ3L18R7vtiuxB2C94cfivd3TSHNIP3ZyBKrv/0vorx9cFX7VLksK7h+A/un/onM02fFvhoQMzOzvw4QyflK8TFuFN+Rbn0/EHe4R6eueJCtfXSSfgU7XV2x5PU36c6vRX19bdHluNu1R9gPo5C8dj2yqKsqvC0N26WNzyufV12M2gf//l/Aub4+xtF5RpB+Is2wbYlNv4zD/l27cSXjBgpVZmNZ2bdwL+8e7tOYxXXmt9BJb6KrkUDUHF6uqBzbMb8A0dXw3X5klRsS4+OxsO874nVOU+s9h7Wdu2LvoGE4tckHN0+L/yf1iLFrCh7cF19ocd1KTVWpy5MP/fze4eips7CaBm0HusYYuu6PJAb0u40tXPr9G95TpiJ0zQbEBgbB+Ysv4D/xD21pAq2FUSOAODk5lQBRdXIFxHYn9y5cer0q+vjZBoZY2L0P5lrYwOvNvkhevAK5SSnkbbk7efeBcDI/cuexjL83KQVARRIk/oZRsiK646/sP4LoGXOw/p1/YW5TW9ENjiZ9r9U3pAkWjZFxJF6UkZ6j8exOAnLp0qW/DhB2mCTe53JsRXQ3s0UsXia6Kp4J7Rw0FGd8ApB3rniaKRm7UACQnUsXCHKVTFe1+1L/X2JF93HnagauHExAkrsnop3mIcJxJmIXLUYejUdsqbt2Ic5lMdIOHRb7ktU4IHJHlSUxXpAj2LJyqD+mz1nZOZjTrJXoMjZ+3J8pieNsoguiPPJz8DUlyZ1dlkoglCFpYFauZdTsctwBHP5hOI5PmEiRuxTZp05rj9QQINxgubPKkgRNanK0jx+2OswQn/1/GodR1AYHGqyvxBbfddwNyR2vlNLpalJzvlISDDVxXSXd19b8cvR+WhuNo4hZgmiXpbgpez1hjQciOY8/cwPZsmlqufCzLzGDxofc1NNIJQC/6tXHMGpDyPjiAVPqlpQOfpzUnK0mpdOVkgZppaTo4Vfdngzbg4g165Gyp/RLmJ8pEGdnZwGEGym/c5Vix/I3eGzHYmIxsmkzmvs3w52UU+J3VvP6vI6BVH9nO3vcu1b8RgQup+Z0NSkdriY1xyulBoHFIORi421hfkHJvmQ1HgjDoFqLcWDLbCd8RvV0ebEPLX+Ln8xuc5wnppk8dhxdK/5PparT1aR0uprUHK+UGgRJchBylWU1Hgjb3bt5WPL1t/iQ6rjm3Q9KYByPjsOvderjB0r3+ORLkcbguFxFnC5JzdlqUnO8JDXny1WePVMgc+fOFUC4kfI7lyXByLuXD6d/viNgrPqwHy02imFk5+RiZreXRFfl0KgpbqUV/6aKy6k5+3FSOlxNas6XS835kipiNRKIBCOfbneX/l/iY6rbzK49UZj58DnR+hFjxEJrEOnouuJ/hcSPKdQcXpaUTleTmvPlUgMgV0WtxgHhxxX3C4tnUxtGjcGnVK8x9RogPe6oSGPbvWwNvqN0BuIzeLhI46arOV0ppcPLkprz5VJzvlyVtRoBhBsodxpb4q5w/Ifq9CUpaq6LSGOL3rINQ+ro4StKX9DnLdy/WxxNDLOiTpekdLaa1JwuV3VZjQMi2aJPPhXjxpLefbUpQIzvVvyg30DMtKbYd8TNM2ki/VlBYFW31Uggt89fxJAmzdCP6nQpRrysHsGubhhYty7eo7Tx1i1wI7H4H0kW3Vd3uJqUDi9Lao5X6knZMwUyb948AYQbKDlNsjUDf8C3VKdtLssw6+P+AsRHpNm0Bsk8VfzYXO5sudScrCalkx+np2U1DghLND+/CPEeW/BH8/ZiAJ/WoQfC57sgn6a7bEXk0Io4X5LS0Y/Ts7AaCaQECtm9rGzkXExHkfabPE5Xc/TjpHR0eXqWViOBsBPFVsU5SmeXJaWTy1NNsRoBhE3NqWVJzaG6qqbbswZS8m871RzPUnNqRfVXsmcKZPHixdvpIn+bzK5fv37X3Nz8ZfYP7T5dICtWrAiki/xtMsvKysqzsLDozf6h3acKxLBjx44jvvrqq4B+/frt/OSTTwJJO3QR5f//qJ39+/ff/s477yzU09PrRP6p/bSBmJL4P8n0JQ0gfUH67H9Y7IN+JP5nLtYkg6cNpC7JgmRHakNq/T8u9oE9qQnJgPTUI4T/FRm/RIUvbkhq8LeEH54j1SHVUgWilvi3npWg+T/h2GAoTrkXiQAAAABJRU5ErkJggg=="/>
          <p:cNvSpPr>
            <a:spLocks noChangeAspect="1" noChangeArrowheads="1"/>
          </p:cNvSpPr>
          <p:nvPr/>
        </p:nvSpPr>
        <p:spPr bwMode="auto">
          <a:xfrm>
            <a:off x="4465638" y="-457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endParaRPr lang="en-US" altLang="en-US" dirty="0"/>
          </a:p>
        </p:txBody>
      </p:sp>
      <p:sp>
        <p:nvSpPr>
          <p:cNvPr id="33803" name="AutoShape 33" descr="data:image/png;base64,iVBORw0KGgoAAAANSUhEUgAAAGQAAABkCAYAAABw4pVUAAAABGdBTUEAALGPC/xhBQAAABl0RVh0U29mdHdhcmUAQWRvYmUgSW1hZ2VSZWFkeXHJZTwAACL3SURBVHhe7Z0HWBXX1oaPBQ0gHRURRRS7scbEGFPvNclNN9cUU+6NsSTWGBM1aoItWMCKvaAoqFQFFZUuIgh2mgp2VCwIiKhI0e9fa3MGh3GQQ1HJf7Oe53vmzJ69Z/Ze76xd5hwGDYC/VYOkmvi3np1UE//Ws5PGyMREY0xqZGqmsbaw1FhZWFRK1paWGgtTU42+gYHGwNBQwzZlypRJdJHMa9euJaWnpyfKdfny5Ud06dIlnaRWVnl+1pUrVx7R1atXS4nTuPzFixdTCwsL16ekpLxE9dU4OjpqBgwYoFm/fr3G29tb4+fnp/Hx8RFbX19fzaZNmzQeHh6aDRs2iDxr1qzRLF++XOPs7Kx59913NV27dtV07txZ06VLlzKlhMGqNiCsJgTFnM7FUAQQBwd3ugiogSAHCVHjVUWOrpDUziFdQxI5+xERhBJJaVyWgOD8+fM4d+4cV3n8qFGjNJ9++qnG3d39rwuEJUUK21QHB2+6CDKuXy92EjtNq8u0LxzJzi0R7z8Kpzhdnk8r2fkkXWEQMl1lCDJdIxCSeJ/zSEBSTp5EcnIyVxlRUVG+Q4cONVi5cuXTBWJCMFgNSM+ZmWn0zajbqYIMzM00hlogk5xmbaSLIPN+Ia4U3MNVrfhzen6e0BWtpH3W5Xt3S0mZV15GOqeka4UFpXSdri1XxoOiEvH+tcJ8ca60O7k4k52JhKQk7I2MxN27dzlajhKQduz4LVu2PB0ghsbGQu0tGnXqY9Xsg55W1u+Q3q6sXmzS9O0XGlq90Vij+eeskT/FZCUkI2l3CBICg0oUH7hbRbsQv4O2LOUxkUbHlekk+XmFdpZW4q7gUuK6SOJ9zsPnOey/DYcCApEQH499MTHYs2cP+QfctZ13c3NrywAYxhMHommgTzLQzLftsOfm828ioX1vHKsGJT3/GuLsuiOsUVtENulQg9ReJm2adUfsNWqOiFbdEb57N+KSEhHg749jx46Rj8DjzCVyfk+GwJHyNIAYOTVrdzS9bW/E2fdEbGXU6oVSOmD/IqJbdMOeZs8jsllnEm9lslGI05p3KZYyL0uZXym1MrqKrrnPvBWCW3WDr6cnoo4cRuD2HSDH4/bt2+Qn8BhzefPmzW94eXk9DSCGltOatU042bYXwux7ILQCCmvbEyF23bBNrzG21bHEtroNi0WfdzzXBEENWyO8TU9EtHsJ4a1fQETH3gi26YTtdRpiR73GpRTYoDlCmnfGnva9RN5wOn94mxcRTmV3GjZTLbNDrxEC9a1FvcPbUl4u91j1lEmbRvVjqIHtX8JGNzfsORCHoF27sGrVqpJBno0i5TZBeYtheHp6PikgNEU1MrSYatMm/kSbXgilsA3RVfbdEUwODCOHHf7mRxwdNBpHBo7Eke9H4ejgnxDzTn/sMLaFfy0zhLTshlCCt9u6Pfa88JY4zvk4P5c7/O0whHXqjS0aYwSa2SGMoISQk4NbdEWwbRcc+Pd/cXTomOLzy8TnOfDZQATT+YNbdFGvZ3limNR1baP6bVy/HhFxsQimrmvFihUICQkhPz00msJnE4TXaVx5skAcCEgi3Y3BVMEgHRVMd9d20xaI6NUX9wsK6Hyl7UFREW4lHkcsOcyXHB1ETttS2xLHRk3Q5ihthbm5uLB2IwLMmiPAyAYhBGUnAdxhaY/c1DPaXI9a0Z27CO36GrabtxR1UqvrY0VAQgmIvwCyQQAJIiA0w8K6deuQl5envVKx0VQ8k9JfJT0hIA0MLCZb28cfa/0idpHTAnXUTmrIVgIS2vMfKLpbutJKO0B3s6fGCN61zHF4xDhtqrpl7IuDn3FT+JODt9l0hL9FK+QcT9EefdQe3H+AqA++hF99K+yk7ketro8VQdlt1R4+bV4QQCKpywoOCgI5GfPnzxcLW6URlGsUJX1cXV0FlGqPkIlN7eMPUb8a2LIrtuuoHdRl+ZnaIuiFN1GQc4vOR3drfgEOzpqHYytdUZCXL9LYck6mYksje7hpNDg0bKw2Fbh1Lg0RI8bgbFDpriFhyixsIoBbG7fBFouWyI5P0h4BUjy8ET7iZ+z/fTr2Ozgi5o8Z2NXrn/Bv1BrbqU5qdX2saDAPtGoLr9Y9sGmDO/YePICQ4GDQnQ8nJyecOaMenenp6Tcoirrw4nHt2rXVC2Q8AYm1fwEBdl2xVUf5053lZWKLnT0IyK1cOh9wnyD42nXEXHJ86Hc/iDTJ9vz7Wyyn9FgaCyTLiDmEFZS2lHR8/SZtKpCbdgn+5KzNBtbwpgjJjn84uIZ99CVcKL+bxlBonaYBfK3bIYC6q600jqjV9bGiKAlo3BabWncXQKIOHUQojR0bN27EzJkzkZCQoL3yo0aRconGmm7Lli2rXiC/NGkZH92SuqAWneGno7aQwzYZN8OO7q8/BFJQiNB/9oM7OWldfTNk0Bgi2YGxk7CYHBkzaJQ2Bcim437Uf6/XPAe/zr1QIOv6Ivr/hxxuBC/LlsiSRUjcsF+wkcYiviH8qdtk+VFd1Oqok+wIIkWXuz21x90d0TTtDQsNBc2o8OeffyI2NlZ7ZXU7f/78OQLS2cXFRTN37tzqAfIzAYkkID5UQS8d5U1O2EBA/BVAdr31Edxo6utayxTX4g6JdLYDv/yOBQQkSgYkkxztbtYCHjQb86BIuLL/gPYIOX7cH1ip0cPGhvYin2Sh/b7GfDrPao0JyVjUwZejVaWOOomA+BCQdfbdsNnDAzFHjyA8LAy05hAREh4err1y2UbrlDMLFy5sTwA17733XtWB/GTVMj6C1hNets9js47ypIa40WzIr/trD4Hcy8dm+y6YRg7b/MLLKLxZnM4W8d1wOFN65ODSQNxoHFpPWqNvidO+/tojwKHps7FEUwsbLFuVAhI/dzG2vf4+wr4YiIhvhtDn9+Bu1Vq1jjqJoRB011ZdCMhGAnK0BMjs2bNLHqOUZ2lpacenTJnS+PXXX9d069atakBGWdnFh1B/usm2Ezx01Ea7zlhjZA3f7q8+BJKfD/+33oNnj5eRcaj40QPbnRuZcG/XTQDZ+8PDMYQdvda0Gdaa22J5fROkbvTSHgEOEpCFlN+Nuiw5EKWleHhimZ4R3Jt1UK1nuWrxPDY1bIVVLbtgEwGJJSB7IiLg4+ODOXPmIDIyUnul8o0mAPtefvllw3bt2qlCkIuylw1kuFWL+N00ILo374j1OmoDNWRlgybw6tYH+VogbEW371KklF6XxM5eQN1MHRqMn0PEkNHaVOAGOXq1iQ1WG9tghUETnN2+S3uEuqypjqJrcjVvIfKVZWf8/OFSnwb4pu1V61muCIo7QV/esrOIkNhjxwQQfnTCQPbt26e9km62d+9eH4qO2ra2tpq2bdsKdejQQUSMXJRVDYihAPIjAdlBQNyogmt11DoCsoyAbFIAkdt9Utyy1VhQ1xQrTZrDpZYJQmVdVgY5egVFyDJ9K6y0sMPVow+jKvTHMZinqYuVBITzSZa6KwiRc5wRt3QVDq7dgMDvfsRyU2uspQhRq2e5IiBuNLVebNcJm2lmdSA+HpHUTUlA4uLixHULCwtx/z63qHwLCgpa+uKLL2refPNNod69e4txhbsySZRNBYhRMZChjZvHB9h2his1arWOWkMNWWxgBfcuDKR4HfKAKnwqbA/i/QIQs3gF3F59G04aAyyjKHBt+TxNh/URPGikyMuWkZiMlZatMZMiYUPP18SkQDKvNz+gCDHEUtPmuB6fqE0Ftn4yABMpvxPN5ObQLGyRoRVcaRxQq6NOIihrzO2wiIFs2oSDiQmIityLrVu3isUhrTGEFixYINYlNJPC0qVLsYny8viSkpKCmzdv4sGDB9oaFhulj6eps/geZfLkyRrqyjR9+vTRvPbaa0KUpSwgDSwGN2oev6X581hl0x4rdNRKasgC/cZw6/xKCZAiGtSXt+qEyeSw2eT8eXWMsappO6yiaFpu3Vak7ZYBuRJzUOSdQoN3im+ANpUGyJg4LDCzxkKDxljUoGkpIEFUniGvpDqsIoeuJC23aadaR53E56CZ3jzbjvDy9MSR48nYFxWF7du3i7XIvHnzMH78eIwcORLfffcdPv/8c/Tr1w8ff/wxPvroI3z22WcYPHgwHB0dsWvXLvG1MBtHVEBAwDf83GvSpEmaXr166Q5kIAHxat5JNGypjlrWvAPm6jeCa+feuJeTQ+fjlXo+NvR4je7cBsVOsqNurVl7kX9J07ZwpDEk8PsRIi9bDq3UA38YgbNhpaeWfl8PxJ/UXS2yJEdRt3jt2MPFGZd3JLBLCPRS7bmrJD6HmS2cbDvAa7Mn4k+cwP6YGOFcTwK0evVqLFq0CLNmzQLNojBx4kSMHTsWo0aNwrBhwzBo0CAMGDAA/fv3F3CGDx8OV1dXXL9+naubt2PHjg9Gjx4tui2dgfyXgGwiIEuogi46ajEBmfNcQ6zu8goK796l85FR2Lr1eRuz6lmI4/L8iwjINE09BMoGdTWLXeGKPyhiFjRsgfkExMmwCTKST2iPEhAqz+fh88nPX2kREBez5phNQLy9vZGQmoKDBw4glBaH3G3xIxTuorir4oWig4ODgMJRM27cOPz6668lWwbFkTR06FCR5+DBg1zlm1SmR5s2bTRvvPFGeUAaCCDfNrKJ52kjN3KBjlpIDZlJjl/V9RUUyZ72uvXuiz9rm4jj8vzzrdvAge76QNm0VzLufa+fOQ+/Ub/gd3L2XFMbuFB0OdGAP5vGqcyUU8UZybg8n4fPJz9/pUVQFtB1HJu3o6muN46fOY1jNPWl2RICAwPFeoSf+tJqXDxs5LUJg5k6daqA88cff+D3338XW9a0adNENHEXxul8nszMzJO0gm9ib2+v6du3r+btt98uA4gxATFuYPFVQ5v4ddSfzrdujbm6qmkbONEdvKBFJ3gO/BE+I8bCa/AILKQF1hzz5nT80TKzTZpiKc3KfEf+Ap8ffxLyHf4zXN//NxzMG2MCD9aWtnTOjiK/c+OWcGpoB4/P/wO/0b+Kclyez6M8d6VF7XCm801r1g5+vn5IvXAeyUlJ2L9/P8JogchjCUfOhg0bRPfFYFxcXMQg7+zsLGZiLAbFkg/8/CUXH+Ovg6kL86SxRmNlZaWxtLR8PJAvGzaNX013ijNVcE4F5ERlZpLTJtTSwzhNbYyntYZjI+pmqHHFedqU0lwaOGeYN6V8tcj5dUv0G0XF1HpmdH1yDneFXLYJAbdpK841ua4Bnb+WKMfl+TzKc1daFCWzaRY4pXlb+FMXdfbyJaTSzOkoRUkMjSURtCbh8YS7LwbDAz0N1GIGxg7n7034yywGIIn3+ThD5Gdi3O3xTIw+f1urVi1yPN15jwFiOaChTcJ6ipAFVMF5lZGV/UPxPjXSmT47NW71qBoV3/VyOTdqBecmBLisMvL8XF4tT2VF15xDU+fJVi3h778Vadeu4tzZszhBgzvf2bwO4W6Ho4XWF6Ibo9mTWKfwap4h8eDPoDw8PIT4M6dxHo4wLsPnOnTo0PHGjRsblwfE4ivLpglraVo6rwk7pjKyfyhre8y3aYPpJtaYUM8Uk56zwCR9S0ym7ZOSuEZlRXWbQBH6U4OG2BawDVeys8SP7vh7EIbCj9+PHDkiBmjuxqJoSszrD44cHviDg4Oxe/du7Ny5U4idz+Ko4mP8cJLLpKam8mOYXAsLi7ZlAuEfyBmZmJg2MzWb1tbUPMzexDyEFETaXUFxme0kz5ZGpmut6ui5ffTyKxcnDfkBY7/9LyZ8PwQTBj1Z/TaYt4Mx8fvBmEz7kwYPxW/fD8Jvg2jLn1n8Wbs/UasJlH8ipblMmUrREItrNF3ln5qmpaXhLEXKqVOnxOLv+PHjSExMFF0Z6/DhwzhAszGOIH5Ez91bdHS0eNTC4n1O5zycNz09ndNyjIyMupUJxNzERM/MxMSgnrGxNUVKd42x0cuklyqhXqQeGhPj9hoD/RZ0vTYDfx4TlnThAoL2R2NX9L5ytVuuGLmiFXp4jM8taTfdhREHqXu5eAFhVy4j/Eo69p47jVBxPAbBsftJxduQuIcKJseFUrmjp1Jwgep7/do1XNX+Hpl/Zso/Z+Xf/UpwJEAcPSz+ZUoSTQIYVnx8vOiaWPyZ0/gY58nKyuJIyzU2Nn6pTCAmJia1tJJ+Vir/XFHVNjU1rU13AF9PM3369G10Edy4cUOsXuU/dNZVXE6S8hh/1y3pKjkvk67DS7Gj585jD82WImhQPUFQeMmawfnpzs/IyFAV11HaSp95YceS6iF+i6z9HTBHD8NjUNKPtLmLO336dAk0Fu9zOsPkn6dS98dAej0OSLWJYGjMzMw0enp6AgjN1bfSRZBDq3i+O6qq7OxsVfGx3Fu3cJOutX/+AsRRW8+/0BOXqBvaZ2uHlPgE3KNjNykf10WuW1ROEu9L55MkwZHEgEpuAtnNwcCkiFJKSi8qKuJu7+kAkWDUq1dPwGCjCBEPp2hRVHK36SK5A3TRDSrDUXAqOgaJtesgndqa4zwX/Jgy3a4l4lq2wlX6fCs3FzcoP9dH7nS51GAr0+Tl+TNLiix5dIm6adN4n40G9icPRBkZks2YMUMA4YrLHVhdkhqbyY6j65yZNQdnqJ1n6tTG5e07BKTMsHAcNzHFxV27wY8/GYjkTLmUTpfEawe5OIqkrfRZeUxZlj/zNdio+8olnz1ZIAyjfv36AoLcqguI5HhV0fFM6m4y6TpnfxqDVGrncQMDXI7ZXwyEHHKuQydcdXIW+1lUpjIgWBIEueRdnlK5FJEsaZ+NxpInB4QjgyXvpuRWWSCqji9LlD+LGp1N1zk9chROUDuTDQ1x6dChYgD37uH8tBlIX+cmIkQCogZBUlVgSBAk8Y+1WXyM7YkBKaubkpsEhBup6swqSvTftM3WAkkdORrJ1M4EQwNcijsgAGTfuYMrtJi7evQIch7cF0CUACSpgWDpCoOlBuOJA9EFBtuTACINoiWiNI4QnmGdGv0z4qmdxzhCDh4Cf6mcSRGUfZuA5XBfXrEuiqUrDDmIxwGh6XH1Aimvm5JbZYA84vDyRGWy2Cl0nYsO03GU2nlQTw+XQsPAf9mRTXlukBOz2OmKrkoNgKTqAiEXW7UCkSJDFxhstA4RQLiBqs6sguQDcxadn6Ph/IpVOMhASBc3ewkgPOCnRu1DxqWLyMm7i2wtFCUASbqCYOkK4w51m7xlqzYgunZTcnsSQEqBkETpDORScKiAwQvDlAUu4B+lXqVVcvziJchmh5NTbpYBQw2EpKrCeCJAKhIZklUHEFUACnG3xc3NSjqOQ+YW2EdtjR8yDPwd5oUtWxE/YZIAJpyfrTsMNRCsisKQAzl//nzVgFRkzFCaBIQbp+bIyko+DrA4Qri5N2/m4FCnToiith7s/ap4XHJi7Dgc/+Y7ES08qJcHgaUrBJYSAksOQi62KgGp6JihtOoEooRQSgQkJy9PQEl8/2OEU1ujWrbCraIiHHnvQ6R8P1TA4fFD6Xy51ECwdAXBUgPBDxV5y1ZpIFWFwVYVIKqOL0uUn6/BUXBy8hQBJLqBEc4cP4nIf/0LKdOmg/90iMcPOQC51ECwqgNGtQGpCgw2R0dHAYQbpurISkre/0tiKBwFl719EcERUqs2It79BCFW1kijcUQ87aWy5QFgVRUCSwJRZSDSmFGR2VRZVl1A1AAoxd0WN/nGmbPYa9lQQAkhRerVR0ZyMvhXYxIQJQC5ngQMSWwVAlId3ZTcKgtEzeHlisrl5ueLcSTuxd4CBndd++xaE6wsAesW5VMCkKQGgqUGgqUGgqUGgv+Kl7dsFQJSnTDYHgdE1amVkNQFSeKxIumXcdhJ7WUdHTJUTH9zySFKCCw1CCw1CJLUQLCUIFgMo8JApG6qOmGwSUC4gWrO1FVKp5cljhIGcmlHIHZTewNJ+/p/gTv3H+AORc/TgsCSQCiBXLhw4fFAzM3NRWRUx5ihtMoCUXN2eWJH51BZjobrZ89jZ119BFGbt9bTx4WkJPF3KnxuJQRJahAkqYFgKSGwlCDkYisXiL6+frVHhmRqQNScWRVJd70AQiqi6x1bshxbqL0hGj340TZmzC8CCDuXv3t/EiAkqYG4d++e2LKVC+RJ2syZMwUQbpyaM3WV3OlliWHnFxQg58ED7OjcA1upvf6kbSQ/2xbIoGlxER3jvErHy6UGgKXmfJbS+XIxCEm8z/aXA6J0tK7ismwnvHzhQW3dYWqK0A6dBRTej542UxzPI+eqRYYaBElqIFhKAJLkIORiqzFA+A5Wc2RVJHU7/DmfGsy/Mgl8/2OsprbGfvkVss+lwcfUApsYip09Mi5c4uqUAqIGQJIaBElqIFhqIPJpQsFbtmcKZNasWQIIN07pzMpKgiAXp7OdCY8U71JZRzq1eIVIi/78a7jT/npS8MRJ4u9Q7vF65SnC+MsCUXO2LsovLBDRsXPIEKyidm5vYS/S2W7SjMu7kTU2Urqbpg5ORu8X6Uogao6XpOZ8SUoALAmCXJzOlpaWlktLjGcPROnEqkjqbli8z5aWfIIcXhdrqJ3HHKaLtFt5xXP/1BWrRTpHz8ZXXsfNgkKKlAeibGVhKCFIUoMhia1GAOGGyR1aGckhyGHcISfwlDbs51/Fm4Y86xog++Qp0TXdpqiTXhAV/sVXWEbH+c1DO8aOF2n8Z3h8HiUElhoESWogWGoQCugaLP7MVqOBKB1cUXE3x5Z26jTWNjARQGJ+LXZ2HjmB737Ox8AKbmTDp1MX8RoofrVTqMtSke9+URHuUJ7qhMCSQCiBXLx48dkBmT17tgDCDVI6syqSHJ1HTmTbPehH8ZYhVz19ZB0sfhOElO+uNi9b9tFEbDBvhCWUl9+hEkYLSMm4jmpQ1CDIVR4IudieaYRUFxB2rFKcznYx+SSWWjYUL0yL+HagSLtHjec8UvcjlWFLDwnHGjNLAYQhbps2XTwhZisgBzPA8sDIASjT1UDwCwR4y/aXBCI5sCxxHnYA287RYzGH2raigTEyDhwRaZxHglEiSsvTlrm2NwYrCApDnEda9cGHOHs5XRzjF3cWkmOh4ztN5FZEjldCYRg1BsicOXMEEHae0qmVFTuXt2wXjyXCxcAYTtS2yP8MEWl3Cb6Uj8U3A6exuIvjfbabFFkerduL8YSjZbZVE4S7e4ivgdl4e4Ocm56djfMXLiA1PgGJkVFIiIhE4h7a0ponaW8UTiUn47L2yzHJJAASDDmQZzqGVBeQkrtcq8IHD8RA7T98FGZRu1brGyMr9UzxzIqiR3K8lJ8/812vfDnMvTt3sW3oMDHQ86sHHUlun3yGrb87YF3/AVjWow/mNbaBQ+1a4mU3v2nFf0s/XqbJ9Q3g1Lk7No4bj3MEj43/OEcOhPfZ/pJA5M5Xih3Odo7WHQtrPyeARPz0q0jjsUPKx1C4C5EbQ8zMvY2TSckIXbsOAQsXwPWjT8Q5ZpP+JDEU7sr4RWsceUuoK/R6vgu823SB5/O94NP7LXi/9Bq8e70B75f/gQ1tusHFyBxTNLUxnPKPMDFDQlSMuJ4Ehbc1HojcybqKy7HT2Xz7fy1eI7jUwAw52pcs8zghh8DxkE3RcfLIMexyWY5VX3yJmfatMYnKiTub5Fy7Dla3bAPvt99FwPsfYZ6+kTjvAn7XCjl5+dsfIvHEyeITqhhfIy8zGzeOJeOo00JMNzLB9IbWKNB2jRKMGgWEBzo1B+sq7nJYDITtREQUZtavDwdqU8wUR5EmGeNIu3oVkZs9sfazrzHdpjnG16ojIHAkrLJqhq0ff4qYyX/gjOcWZBxOwJ3L18R7vtiuxB2C94cfivd3TSHNIP3ZyBKrv/0vorx9cFX7VLksK7h+A/un/onM02fFvhoQMzOzvw4QyflK8TFuFN+Rbn0/EHe4R6eueJCtfXSSfgU7XV2x5PU36c6vRX19bdHluNu1R9gPo5C8dj2yqKsqvC0N26WNzyufV12M2gf//l/Aub4+xtF5RpB+Is2wbYlNv4zD/l27cSXjBgpVZmNZ2bdwL+8e7tOYxXXmt9BJb6KrkUDUHF6uqBzbMb8A0dXw3X5klRsS4+OxsO874nVOU+s9h7Wdu2LvoGE4tckHN0+L/yf1iLFrCh7cF19ocd1KTVWpy5MP/fze4eips7CaBm0HusYYuu6PJAb0u40tXPr9G95TpiJ0zQbEBgbB+Ysv4D/xD21pAq2FUSOAODk5lQBRdXIFxHYn9y5cer0q+vjZBoZY2L0P5lrYwOvNvkhevAK5SSnkbbk7efeBcDI/cuexjL83KQVARRIk/oZRsiK646/sP4LoGXOw/p1/YW5TW9ENjiZ9r9U3pAkWjZFxJF6UkZ6j8exOAnLp0qW/DhB2mCTe53JsRXQ3s0UsXia6Kp4J7Rw0FGd8ApB3rniaKRm7UACQnUsXCHKVTFe1+1L/X2JF93HnagauHExAkrsnop3mIcJxJmIXLUYejUdsqbt2Ic5lMdIOHRb7ktU4IHJHlSUxXpAj2LJyqD+mz1nZOZjTrJXoMjZ+3J8pieNsoguiPPJz8DUlyZ1dlkoglCFpYFauZdTsctwBHP5hOI5PmEiRuxTZp05rj9QQINxgubPKkgRNanK0jx+2OswQn/1/GodR1AYHGqyvxBbfddwNyR2vlNLpalJzvlISDDVxXSXd19b8cvR+WhuNo4hZgmiXpbgpez1hjQciOY8/cwPZsmlqufCzLzGDxofc1NNIJQC/6tXHMGpDyPjiAVPqlpQOfpzUnK0mpdOVkgZppaTo4Vfdngzbg4g165Gyp/RLmJ8pEGdnZwGEGym/c5Vix/I3eGzHYmIxsmkzmvs3w52UU+J3VvP6vI6BVH9nO3vcu1b8RgQup+Z0NSkdriY1xyulBoHFIORi421hfkHJvmQ1HgjDoFqLcWDLbCd8RvV0ebEPLX+Ln8xuc5wnppk8dhxdK/5PparT1aR0uprUHK+UGgRJchBylWU1Hgjb3bt5WPL1t/iQ6rjm3Q9KYByPjsOvderjB0r3+ORLkcbguFxFnC5JzdlqUnO8JDXny1WePVMgc+fOFUC4kfI7lyXByLuXD6d/viNgrPqwHy02imFk5+RiZreXRFfl0KgpbqUV/6aKy6k5+3FSOlxNas6XS835kipiNRKIBCOfbneX/l/iY6rbzK49UZj58DnR+hFjxEJrEOnouuJ/hcSPKdQcXpaUTleTmvPlUgMgV0WtxgHhxxX3C4tnUxtGjcGnVK8x9RogPe6oSGPbvWwNvqN0BuIzeLhI46arOV0ppcPLkprz5VJzvlyVtRoBhBsodxpb4q5w/Ifq9CUpaq6LSGOL3rINQ+ro4StKX9DnLdy/WxxNDLOiTpekdLaa1JwuV3VZjQMi2aJPPhXjxpLefbUpQIzvVvyg30DMtKbYd8TNM2ki/VlBYFW31Uggt89fxJAmzdCP6nQpRrysHsGubhhYty7eo7Tx1i1wI7H4H0kW3Vd3uJqUDi9Lao5X6knZMwUyb948AYQbKDlNsjUDf8C3VKdtLssw6+P+AsRHpNm0Bsk8VfzYXO5sudScrCalkx+np2U1DghLND+/CPEeW/BH8/ZiAJ/WoQfC57sgn6a7bEXk0Io4X5LS0Y/Ts7AaCaQECtm9rGzkXExHkfabPE5Xc/TjpHR0eXqWViOBsBPFVsU5SmeXJaWTy1NNsRoBhE3NqWVJzaG6qqbbswZS8m871RzPUnNqRfVXsmcKZPHixdvpIn+bzK5fv37X3Nz8ZfYP7T5dICtWrAiki/xtMsvKysqzsLDozf6h3acKxLBjx44jvvrqq4B+/frt/OSTTwJJO3QR5f//qJ39+/ff/s477yzU09PrRP6p/bSBmJL4P8n0JQ0gfUH67H9Y7IN+JP5nLtYkg6cNpC7JgmRHakNq/T8u9oE9qQnJgPTUI4T/FRm/RIUvbkhq8LeEH54j1SHVUgWilvi3npWg+T/h2GAoTrkXiQAAAABJRU5ErkJggg=="/>
          <p:cNvSpPr>
            <a:spLocks noChangeAspect="1" noChangeArrowheads="1"/>
          </p:cNvSpPr>
          <p:nvPr/>
        </p:nvSpPr>
        <p:spPr bwMode="auto">
          <a:xfrm rot="154856">
            <a:off x="4456113"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endParaRPr lang="en-US" altLang="en-US" dirty="0"/>
          </a:p>
        </p:txBody>
      </p:sp>
      <p:sp>
        <p:nvSpPr>
          <p:cNvPr id="33804" name="AutoShape 35" descr="data:image/png;base64,iVBORw0KGgoAAAANSUhEUgAAAGQAAABkCAYAAABw4pVUAAAABGdBTUEAALGPC/xhBQAAABl0RVh0U29mdHdhcmUAQWRvYmUgSW1hZ2VSZWFkeXHJZTwAACL3SURBVHhe7Z0HWBXX1oaPBQ0gHRURRRS7scbEGFPvNclNN9cUU+6NsSTWGBM1aoItWMCKvaAoqFQFFZUuIgh2mgp2VCwIiKhI0e9fa3MGh3GQQ1HJf7Oe53vmzJ69Z/Ze76xd5hwGDYC/VYOkmvi3np1UE//Ws5PGyMREY0xqZGqmsbaw1FhZWFRK1paWGgtTU42+gYHGwNBQwzZlypRJdJHMa9euJaWnpyfKdfny5Ud06dIlnaRWVnl+1pUrVx7R1atXS4nTuPzFixdTCwsL16ekpLxE9dU4OjpqBgwYoFm/fr3G29tb4+fnp/Hx8RFbX19fzaZNmzQeHh6aDRs2iDxr1qzRLF++XOPs7Kx59913NV27dtV07txZ06VLlzKlhMGqNiCsJgTFnM7FUAQQBwd3ugiogSAHCVHjVUWOrpDUziFdQxI5+xERhBJJaVyWgOD8+fM4d+4cV3n8qFGjNJ9++qnG3d39rwuEJUUK21QHB2+6CDKuXy92EjtNq8u0LxzJzi0R7z8Kpzhdnk8r2fkkXWEQMl1lCDJdIxCSeJ/zSEBSTp5EcnIyVxlRUVG+Q4cONVi5cuXTBWJCMFgNSM+ZmWn0zajbqYIMzM00hlogk5xmbaSLIPN+Ia4U3MNVrfhzen6e0BWtpH3W5Xt3S0mZV15GOqeka4UFpXSdri1XxoOiEvH+tcJ8ca60O7k4k52JhKQk7I2MxN27dzlajhKQduz4LVu2PB0ghsbGQu0tGnXqY9Xsg55W1u+Q3q6sXmzS9O0XGlq90Vij+eeskT/FZCUkI2l3CBICg0oUH7hbRbsQv4O2LOUxkUbHlekk+XmFdpZW4q7gUuK6SOJ9zsPnOey/DYcCApEQH499MTHYs2cP+QfctZ13c3NrywAYxhMHommgTzLQzLftsOfm828ioX1vHKsGJT3/GuLsuiOsUVtENulQg9ReJm2adUfsNWqOiFbdEb57N+KSEhHg749jx46Rj8DjzCVyfk+GwJHyNIAYOTVrdzS9bW/E2fdEbGXU6oVSOmD/IqJbdMOeZs8jsllnEm9lslGI05p3KZYyL0uZXym1MrqKrrnPvBWCW3WDr6cnoo4cRuD2HSDH4/bt2+Qn8BhzefPmzW94eXk9DSCGltOatU042bYXwux7ILQCCmvbEyF23bBNrzG21bHEtroNi0WfdzzXBEENWyO8TU9EtHsJ4a1fQETH3gi26YTtdRpiR73GpRTYoDlCmnfGnva9RN5wOn94mxcRTmV3GjZTLbNDrxEC9a1FvcPbUl4u91j1lEmbRvVjqIHtX8JGNzfsORCHoF27sGrVqpJBno0i5TZBeYtheHp6PikgNEU1MrSYatMm/kSbXgilsA3RVfbdEUwODCOHHf7mRxwdNBpHBo7Eke9H4ejgnxDzTn/sMLaFfy0zhLTshlCCt9u6Pfa88JY4zvk4P5c7/O0whHXqjS0aYwSa2SGMoISQk4NbdEWwbRcc+Pd/cXTomOLzy8TnOfDZQATT+YNbdFGvZ3limNR1baP6bVy/HhFxsQimrmvFihUICQkhPz00msJnE4TXaVx5skAcCEgi3Y3BVMEgHRVMd9d20xaI6NUX9wsK6Hyl7UFREW4lHkcsOcyXHB1ETttS2xLHRk3Q5ihthbm5uLB2IwLMmiPAyAYhBGUnAdxhaY/c1DPaXI9a0Z27CO36GrabtxR1UqvrY0VAQgmIvwCyQQAJIiA0w8K6deuQl5envVKx0VQ8k9JfJT0hIA0MLCZb28cfa/0idpHTAnXUTmrIVgIS2vMfKLpbutJKO0B3s6fGCN61zHF4xDhtqrpl7IuDn3FT+JODt9l0hL9FK+QcT9EefdQe3H+AqA++hF99K+yk7ketro8VQdlt1R4+bV4QQCKpywoOCgI5GfPnzxcLW6URlGsUJX1cXV0FlGqPkIlN7eMPUb8a2LIrtuuoHdRl+ZnaIuiFN1GQc4vOR3drfgEOzpqHYytdUZCXL9LYck6mYksje7hpNDg0bKw2Fbh1Lg0RI8bgbFDpriFhyixsIoBbG7fBFouWyI5P0h4BUjy8ET7iZ+z/fTr2Ozgi5o8Z2NXrn/Bv1BrbqU5qdX2saDAPtGoLr9Y9sGmDO/YePICQ4GDQnQ8nJyecOaMenenp6Tcoirrw4nHt2rXVC2Q8AYm1fwEBdl2xVUf5053lZWKLnT0IyK1cOh9wnyD42nXEXHJ86Hc/iDTJ9vz7Wyyn9FgaCyTLiDmEFZS2lHR8/SZtKpCbdgn+5KzNBtbwpgjJjn84uIZ99CVcKL+bxlBonaYBfK3bIYC6q600jqjV9bGiKAlo3BabWncXQKIOHUQojR0bN27EzJkzkZCQoL3yo0aRconGmm7Lli2rXiC/NGkZH92SuqAWneGno7aQwzYZN8OO7q8/BFJQiNB/9oM7OWldfTNk0Bgi2YGxk7CYHBkzaJQ2Bcim437Uf6/XPAe/zr1QIOv6Ivr/hxxuBC/LlsiSRUjcsF+wkcYiviH8qdtk+VFd1Oqok+wIIkWXuz21x90d0TTtDQsNBc2o8OeffyI2NlZ7ZXU7f/78OQLS2cXFRTN37tzqAfIzAYkkID5UQS8d5U1O2EBA/BVAdr31Edxo6utayxTX4g6JdLYDv/yOBQQkSgYkkxztbtYCHjQb86BIuLL/gPYIOX7cH1ip0cPGhvYin2Sh/b7GfDrPao0JyVjUwZejVaWOOomA+BCQdfbdsNnDAzFHjyA8LAy05hAREh4err1y2UbrlDMLFy5sTwA17733XtWB/GTVMj6C1hNets9js47ypIa40WzIr/trD4Hcy8dm+y6YRg7b/MLLKLxZnM4W8d1wOFN65ODSQNxoHFpPWqNvidO+/tojwKHps7FEUwsbLFuVAhI/dzG2vf4+wr4YiIhvhtDn9+Bu1Vq1jjqJoRB011ZdCMhGAnK0BMjs2bNLHqOUZ2lpacenTJnS+PXXX9d069atakBGWdnFh1B/usm2Ezx01Ea7zlhjZA3f7q8+BJKfD/+33oNnj5eRcaj40QPbnRuZcG/XTQDZ+8PDMYQdvda0Gdaa22J5fROkbvTSHgEOEpCFlN+Nuiw5EKWleHhimZ4R3Jt1UK1nuWrxPDY1bIVVLbtgEwGJJSB7IiLg4+ODOXPmIDIyUnul8o0mAPtefvllw3bt2qlCkIuylw1kuFWL+N00ILo374j1OmoDNWRlgybw6tYH+VogbEW371KklF6XxM5eQN1MHRqMn0PEkNHaVOAGOXq1iQ1WG9tghUETnN2+S3uEuqypjqJrcjVvIfKVZWf8/OFSnwb4pu1V61muCIo7QV/esrOIkNhjxwQQfnTCQPbt26e9km62d+9eH4qO2ra2tpq2bdsKdejQQUSMXJRVDYihAPIjAdlBQNyogmt11DoCsoyAbFIAkdt9Utyy1VhQ1xQrTZrDpZYJQmVdVgY5egVFyDJ9K6y0sMPVow+jKvTHMZinqYuVBITzSZa6KwiRc5wRt3QVDq7dgMDvfsRyU2uspQhRq2e5IiBuNLVebNcJm2lmdSA+HpHUTUlA4uLixHULCwtx/z63qHwLCgpa+uKLL2refPNNod69e4txhbsySZRNBYhRMZChjZvHB9h2his1arWOWkMNWWxgBfcuDKR4HfKAKnwqbA/i/QIQs3gF3F59G04aAyyjKHBt+TxNh/URPGikyMuWkZiMlZatMZMiYUPP18SkQDKvNz+gCDHEUtPmuB6fqE0Ftn4yABMpvxPN5ObQLGyRoRVcaRxQq6NOIihrzO2wiIFs2oSDiQmIityLrVu3isUhrTGEFixYINYlNJPC0qVLsYny8viSkpKCmzdv4sGDB9oaFhulj6eps/geZfLkyRrqyjR9+vTRvPbaa0KUpSwgDSwGN2oev6X581hl0x4rdNRKasgC/cZw6/xKCZAiGtSXt+qEyeSw2eT8eXWMsappO6yiaFpu3Vak7ZYBuRJzUOSdQoN3im+ANpUGyJg4LDCzxkKDxljUoGkpIEFUniGvpDqsIoeuJC23aadaR53E56CZ3jzbjvDy9MSR48nYFxWF7du3i7XIvHnzMH78eIwcORLfffcdPv/8c/Tr1w8ff/wxPvroI3z22WcYPHgwHB0dsWvXLvG1MBtHVEBAwDf83GvSpEmaXr166Q5kIAHxat5JNGypjlrWvAPm6jeCa+feuJeTQ+fjlXo+NvR4je7cBsVOsqNurVl7kX9J07ZwpDEk8PsRIi9bDq3UA38YgbNhpaeWfl8PxJ/UXS2yJEdRt3jt2MPFGZd3JLBLCPRS7bmrJD6HmS2cbDvAa7Mn4k+cwP6YGOFcTwK0evVqLFq0CLNmzQLNojBx4kSMHTsWo0aNwrBhwzBo0CAMGDAA/fv3F3CGDx8OV1dXXL9+naubt2PHjg9Gjx4tui2dgfyXgGwiIEuogi46ajEBmfNcQ6zu8goK796l85FR2Lr1eRuz6lmI4/L8iwjINE09BMoGdTWLXeGKPyhiFjRsgfkExMmwCTKST2iPEhAqz+fh88nPX2kREBez5phNQLy9vZGQmoKDBw4glBaH3G3xIxTuorir4oWig4ODgMJRM27cOPz6668lWwbFkTR06FCR5+DBg1zlm1SmR5s2bTRvvPFGeUAaCCDfNrKJ52kjN3KBjlpIDZlJjl/V9RUUyZ72uvXuiz9rm4jj8vzzrdvAge76QNm0VzLufa+fOQ+/Ub/gd3L2XFMbuFB0OdGAP5vGqcyUU8UZybg8n4fPJz9/pUVQFtB1HJu3o6muN46fOY1jNPWl2RICAwPFeoSf+tJqXDxs5LUJg5k6daqA88cff+D3338XW9a0adNENHEXxul8nszMzJO0gm9ib2+v6du3r+btt98uA4gxATFuYPFVQ5v4ddSfzrdujbm6qmkbONEdvKBFJ3gO/BE+I8bCa/AILKQF1hzz5nT80TKzTZpiKc3KfEf+Ap8ffxLyHf4zXN//NxzMG2MCD9aWtnTOjiK/c+OWcGpoB4/P/wO/0b+Kclyez6M8d6VF7XCm801r1g5+vn5IvXAeyUlJ2L9/P8JogchjCUfOhg0bRPfFYFxcXMQg7+zsLGZiLAbFkg/8/CUXH+Ovg6kL86SxRmNlZaWxtLR8PJAvGzaNX013ijNVcE4F5ERlZpLTJtTSwzhNbYyntYZjI+pmqHHFedqU0lwaOGeYN6V8tcj5dUv0G0XF1HpmdH1yDneFXLYJAbdpK841ua4Bnb+WKMfl+TzKc1daFCWzaRY4pXlb+FMXdfbyJaTSzOkoRUkMjSURtCbh8YS7LwbDAz0N1GIGxg7n7034yywGIIn3+ThD5Gdi3O3xTIw+f1urVi1yPN15jwFiOaChTcJ6ipAFVMF5lZGV/UPxPjXSmT47NW71qBoV3/VyOTdqBecmBLisMvL8XF4tT2VF15xDU+fJVi3h778Vadeu4tzZszhBgzvf2bwO4W6Ho4XWF6Ibo9mTWKfwap4h8eDPoDw8PIT4M6dxHo4wLsPnOnTo0PHGjRsblwfE4ivLpglraVo6rwk7pjKyfyhre8y3aYPpJtaYUM8Uk56zwCR9S0ym7ZOSuEZlRXWbQBH6U4OG2BawDVeys8SP7vh7EIbCj9+PHDkiBmjuxqJoSszrD44cHviDg4Oxe/du7Ny5U4idz+Ko4mP8cJLLpKam8mOYXAsLi7ZlAuEfyBmZmJg2MzWb1tbUPMzexDyEFETaXUFxme0kz5ZGpmut6ui5ffTyKxcnDfkBY7/9LyZ8PwQTBj1Z/TaYt4Mx8fvBmEz7kwYPxW/fD8Jvg2jLn1n8Wbs/UasJlH8ipblMmUrREItrNF3ln5qmpaXhLEXKqVOnxOLv+PHjSExMFF0Z6/DhwzhAszGOIH5Ez91bdHS0eNTC4n1O5zycNz09ndNyjIyMupUJxNzERM/MxMSgnrGxNUVKd42x0cuklyqhXqQeGhPj9hoD/RZ0vTYDfx4TlnThAoL2R2NX9L5ytVuuGLmiFXp4jM8taTfdhREHqXu5eAFhVy4j/Eo69p47jVBxPAbBsftJxduQuIcKJseFUrmjp1Jwgep7/do1XNX+Hpl/Zso/Z+Xf/UpwJEAcPSz+ZUoSTQIYVnx8vOiaWPyZ0/gY58nKyuJIyzU2Nn6pTCAmJia1tJJ+Vir/XFHVNjU1rU13AF9PM3369G10Edy4cUOsXuU/dNZVXE6S8hh/1y3pKjkvk67DS7Gj585jD82WImhQPUFQeMmawfnpzs/IyFAV11HaSp95YceS6iF+i6z9HTBHD8NjUNKPtLmLO336dAk0Fu9zOsPkn6dS98dAej0OSLWJYGjMzMw0enp6AgjN1bfSRZBDq3i+O6qq7OxsVfGx3Fu3cJOutX/+AsRRW8+/0BOXqBvaZ2uHlPgE3KNjNykf10WuW1ROEu9L55MkwZHEgEpuAtnNwcCkiFJKSi8qKuJu7+kAkWDUq1dPwGCjCBEPp2hRVHK36SK5A3TRDSrDUXAqOgaJtesgndqa4zwX/Jgy3a4l4lq2wlX6fCs3FzcoP9dH7nS51GAr0+Tl+TNLiix5dIm6adN4n40G9icPRBkZks2YMUMA4YrLHVhdkhqbyY6j65yZNQdnqJ1n6tTG5e07BKTMsHAcNzHFxV27wY8/GYjkTLmUTpfEawe5OIqkrfRZeUxZlj/zNdio+8olnz1ZIAyjfv36AoLcqguI5HhV0fFM6m4y6TpnfxqDVGrncQMDXI7ZXwyEHHKuQydcdXIW+1lUpjIgWBIEueRdnlK5FJEsaZ+NxpInB4QjgyXvpuRWWSCqji9LlD+LGp1N1zk9chROUDuTDQ1x6dChYgD37uH8tBlIX+cmIkQCogZBUlVgSBAk8Y+1WXyM7YkBKaubkpsEhBup6swqSvTftM3WAkkdORrJ1M4EQwNcijsgAGTfuYMrtJi7evQIch7cF0CUACSpgWDpCoOlBuOJA9EFBtuTACINoiWiNI4QnmGdGv0z4qmdxzhCDh4Cf6mcSRGUfZuA5XBfXrEuiqUrDDmIxwGh6XH1Aimvm5JbZYA84vDyRGWy2Cl0nYsO03GU2nlQTw+XQsPAf9mRTXlukBOz2OmKrkoNgKTqAiEXW7UCkSJDFxhstA4RQLiBqs6sguQDcxadn6Ph/IpVOMhASBc3ewkgPOCnRu1DxqWLyMm7i2wtFCUASbqCYOkK4w51m7xlqzYgunZTcnsSQEqBkETpDORScKiAwQvDlAUu4B+lXqVVcvziJchmh5NTbpYBQw2EpKrCeCJAKhIZklUHEFUACnG3xc3NSjqOQ+YW2EdtjR8yDPwd5oUtWxE/YZIAJpyfrTsMNRCsisKQAzl//nzVgFRkzFCaBIQbp+bIyko+DrA4Qri5N2/m4FCnToiith7s/ap4XHJi7Dgc/+Y7ES08qJcHgaUrBJYSAksOQi62KgGp6JihtOoEooRQSgQkJy9PQEl8/2OEU1ujWrbCraIiHHnvQ6R8P1TA4fFD6Xy51ECwdAXBUgPBDxV5y1ZpIFWFwVYVIKqOL0uUn6/BUXBy8hQBJLqBEc4cP4nIf/0LKdOmg/90iMcPOQC51ECwqgNGtQGpCgw2R0dHAYQbpurISkre/0tiKBwFl719EcERUqs2It79BCFW1kijcUQ87aWy5QFgVRUCSwJRZSDSmFGR2VRZVl1A1AAoxd0WN/nGmbPYa9lQQAkhRerVR0ZyMvhXYxIQJQC5ngQMSWwVAlId3ZTcKgtEzeHlisrl5ueLcSTuxd4CBndd++xaE6wsAesW5VMCkKQGgqUGgqUGgqUGgv+Kl7dsFQJSnTDYHgdE1amVkNQFSeKxIumXcdhJ7WUdHTJUTH9zySFKCCw1CCw1CJLUQLCUIFgMo8JApG6qOmGwSUC4gWrO1FVKp5cljhIGcmlHIHZTewNJ+/p/gTv3H+AORc/TgsCSQCiBXLhw4fFAzM3NRWRUx5ihtMoCUXN2eWJH51BZjobrZ89jZ119BFGbt9bTx4WkJPF3KnxuJQRJahAkqYFgKSGwlCDkYisXiL6+frVHhmRqQNScWRVJd70AQiqi6x1bshxbqL0hGj340TZmzC8CCDuXv3t/EiAkqYG4d++e2LKVC+RJ2syZMwUQbpyaM3WV3OlliWHnFxQg58ED7OjcA1upvf6kbSQ/2xbIoGlxER3jvErHy6UGgKXmfJbS+XIxCEm8z/aXA6J0tK7ismwnvHzhQW3dYWqK0A6dBRTej542UxzPI+eqRYYaBElqIFhKAJLkIORiqzFA+A5Wc2RVJHU7/DmfGsy/Mgl8/2OsprbGfvkVss+lwcfUApsYip09Mi5c4uqUAqIGQJIaBElqIFhqIPJpQsFbtmcKZNasWQIIN07pzMpKgiAXp7OdCY8U71JZRzq1eIVIi/78a7jT/npS8MRJ4u9Q7vF65SnC+MsCUXO2LsovLBDRsXPIEKyidm5vYS/S2W7SjMu7kTU2Urqbpg5ORu8X6Uogao6XpOZ8SUoALAmCXJzOlpaWlktLjGcPROnEqkjqbli8z5aWfIIcXhdrqJ3HHKaLtFt5xXP/1BWrRTpHz8ZXXsfNgkKKlAeibGVhKCFIUoMhia1GAOGGyR1aGckhyGHcISfwlDbs51/Fm4Y86xog++Qp0TXdpqiTXhAV/sVXWEbH+c1DO8aOF2n8Z3h8HiUElhoESWogWGoQCugaLP7MVqOBKB1cUXE3x5Z26jTWNjARQGJ+LXZ2HjmB737Ox8AKbmTDp1MX8RoofrVTqMtSke9+URHuUJ7qhMCSQCiBXLx48dkBmT17tgDCDVI6syqSHJ1HTmTbPehH8ZYhVz19ZB0sfhOElO+uNi9b9tFEbDBvhCWUl9+hEkYLSMm4jmpQ1CDIVR4IudieaYRUFxB2rFKcznYx+SSWWjYUL0yL+HagSLtHjec8UvcjlWFLDwnHGjNLAYQhbps2XTwhZisgBzPA8sDIASjT1UDwCwR4y/aXBCI5sCxxHnYA287RYzGH2raigTEyDhwRaZxHglEiSsvTlrm2NwYrCApDnEda9cGHOHs5XRzjF3cWkmOh4ztN5FZEjldCYRg1BsicOXMEEHae0qmVFTuXt2wXjyXCxcAYTtS2yP8MEWl3Cb6Uj8U3A6exuIvjfbabFFkerduL8YSjZbZVE4S7e4ivgdl4e4Ocm56djfMXLiA1PgGJkVFIiIhE4h7a0ponaW8UTiUn47L2yzHJJAASDDmQZzqGVBeQkrtcq8IHD8RA7T98FGZRu1brGyMr9UzxzIqiR3K8lJ8/812vfDnMvTt3sW3oMDHQ86sHHUlun3yGrb87YF3/AVjWow/mNbaBQ+1a4mU3v2nFf0s/XqbJ9Q3g1Lk7No4bj3MEj43/OEcOhPfZ/pJA5M5Xih3Odo7WHQtrPyeARPz0q0jjsUPKx1C4C5EbQ8zMvY2TSckIXbsOAQsXwPWjT8Q5ZpP+JDEU7sr4RWsceUuoK/R6vgu823SB5/O94NP7LXi/9Bq8e70B75f/gQ1tusHFyBxTNLUxnPKPMDFDQlSMuJ4Ehbc1HojcybqKy7HT2Xz7fy1eI7jUwAw52pcs8zghh8DxkE3RcfLIMexyWY5VX3yJmfatMYnKiTub5Fy7Dla3bAPvt99FwPsfYZ6+kTjvAn7XCjl5+dsfIvHEyeITqhhfIy8zGzeOJeOo00JMNzLB9IbWKNB2jRKMGgWEBzo1B+sq7nJYDITtREQUZtavDwdqU8wUR5EmGeNIu3oVkZs9sfazrzHdpjnG16ojIHAkrLJqhq0ff4qYyX/gjOcWZBxOwJ3L18R7vtiuxB2C94cfivd3TSHNIP3ZyBKrv/0vorx9cFX7VLksK7h+A/un/onM02fFvhoQMzOzvw4QyflK8TFuFN+Rbn0/EHe4R6eueJCtfXSSfgU7XV2x5PU36c6vRX19bdHluNu1R9gPo5C8dj2yqKsqvC0N26WNzyufV12M2gf//l/Aub4+xtF5RpB+Is2wbYlNv4zD/l27cSXjBgpVZmNZ2bdwL+8e7tOYxXXmt9BJb6KrkUDUHF6uqBzbMb8A0dXw3X5klRsS4+OxsO874nVOU+s9h7Wdu2LvoGE4tckHN0+L/yf1iLFrCh7cF19ocd1KTVWpy5MP/fze4eips7CaBm0HusYYuu6PJAb0u40tXPr9G95TpiJ0zQbEBgbB+Ysv4D/xD21pAq2FUSOAODk5lQBRdXIFxHYn9y5cer0q+vjZBoZY2L0P5lrYwOvNvkhevAK5SSnkbbk7efeBcDI/cuexjL83KQVARRIk/oZRsiK646/sP4LoGXOw/p1/YW5TW9ENjiZ9r9U3pAkWjZFxJF6UkZ6j8exOAnLp0qW/DhB2mCTe53JsRXQ3s0UsXia6Kp4J7Rw0FGd8ApB3rniaKRm7UACQnUsXCHKVTFe1+1L/X2JF93HnagauHExAkrsnop3mIcJxJmIXLUYejUdsqbt2Ic5lMdIOHRb7ktU4IHJHlSUxXpAj2LJyqD+mz1nZOZjTrJXoMjZ+3J8pieNsoguiPPJz8DUlyZ1dlkoglCFpYFauZdTsctwBHP5hOI5PmEiRuxTZp05rj9QQINxgubPKkgRNanK0jx+2OswQn/1/GodR1AYHGqyvxBbfddwNyR2vlNLpalJzvlISDDVxXSXd19b8cvR+WhuNo4hZgmiXpbgpez1hjQciOY8/cwPZsmlqufCzLzGDxofc1NNIJQC/6tXHMGpDyPjiAVPqlpQOfpzUnK0mpdOVkgZppaTo4Vfdngzbg4g165Gyp/RLmJ8pEGdnZwGEGym/c5Vix/I3eGzHYmIxsmkzmvs3w52UU+J3VvP6vI6BVH9nO3vcu1b8RgQup+Z0NSkdriY1xyulBoHFIORi421hfkHJvmQ1HgjDoFqLcWDLbCd8RvV0ebEPLX+Ln8xuc5wnppk8dhxdK/5PparT1aR0uprUHK+UGgRJchBylWU1Hgjb3bt5WPL1t/iQ6rjm3Q9KYByPjsOvderjB0r3+ORLkcbguFxFnC5JzdlqUnO8JDXny1WePVMgc+fOFUC4kfI7lyXByLuXD6d/viNgrPqwHy02imFk5+RiZreXRFfl0KgpbqUV/6aKy6k5+3FSOlxNas6XS835kipiNRKIBCOfbneX/l/iY6rbzK49UZj58DnR+hFjxEJrEOnouuJ/hcSPKdQcXpaUTleTmvPlUgMgV0WtxgHhxxX3C4tnUxtGjcGnVK8x9RogPe6oSGPbvWwNvqN0BuIzeLhI46arOV0ppcPLkprz5VJzvlyVtRoBhBsodxpb4q5w/Ifq9CUpaq6LSGOL3rINQ+ro4StKX9DnLdy/WxxNDLOiTpekdLaa1JwuV3VZjQMi2aJPPhXjxpLefbUpQIzvVvyg30DMtKbYd8TNM2ki/VlBYFW31Uggt89fxJAmzdCP6nQpRrysHsGubhhYty7eo7Tx1i1wI7H4H0kW3Vd3uJqUDi9Lao5X6knZMwUyb948AYQbKDlNsjUDf8C3VKdtLssw6+P+AsRHpNm0Bsk8VfzYXO5sudScrCalkx+np2U1DghLND+/CPEeW/BH8/ZiAJ/WoQfC57sgn6a7bEXk0Io4X5LS0Y/Ts7AaCaQECtm9rGzkXExHkfabPE5Xc/TjpHR0eXqWViOBsBPFVsU5SmeXJaWTy1NNsRoBhE3NqWVJzaG6qqbbswZS8m871RzPUnNqRfVXsmcKZPHixdvpIn+bzK5fv37X3Nz8ZfYP7T5dICtWrAiki/xtMsvKysqzsLDozf6h3acKxLBjx44jvvrqq4B+/frt/OSTTwJJO3QR5f//qJ39+/ff/s477yzU09PrRP6p/bSBmJL4P8n0JQ0gfUH67H9Y7IN+JP5nLtYkg6cNpC7JgmRHakNq/T8u9oE9qQnJgPTUI4T/FRm/RIUvbkhq8LeEH54j1SHVUgWilvi3npWg+T/h2GAoTrkXiQAAAABJRU5ErkJggg=="/>
          <p:cNvSpPr>
            <a:spLocks noChangeAspect="1" noChangeArrowheads="1"/>
          </p:cNvSpPr>
          <p:nvPr/>
        </p:nvSpPr>
        <p:spPr bwMode="auto">
          <a:xfrm rot="154856">
            <a:off x="4608513"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endParaRPr lang="en-US" altLang="en-US" dirty="0"/>
          </a:p>
        </p:txBody>
      </p:sp>
      <p:pic>
        <p:nvPicPr>
          <p:cNvPr id="32807" name="Picture 39"/>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gray">
          <a:xfrm rot="340711">
            <a:off x="3307904" y="1466784"/>
            <a:ext cx="1835384" cy="2502796"/>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extLst/>
        </p:spPr>
      </p:pic>
      <p:sp>
        <p:nvSpPr>
          <p:cNvPr id="21" name="Footer Placeholder 3"/>
          <p:cNvSpPr>
            <a:spLocks noGrp="1"/>
          </p:cNvSpPr>
          <p:nvPr>
            <p:ph type="ftr" sz="quarter" idx="4294967295"/>
          </p:nvPr>
        </p:nvSpPr>
        <p:spPr bwMode="auto">
          <a:xfrm>
            <a:off x="664029" y="6605194"/>
            <a:ext cx="3581400" cy="2562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r>
              <a:rPr lang="en-US" altLang="en-US" sz="1000" dirty="0" smtClean="0">
                <a:solidFill>
                  <a:srgbClr val="FFFFFF"/>
                </a:solidFill>
              </a:rPr>
              <a:t>© 2015 Easy Choice Health Plan Health Plans Inc.  </a:t>
            </a:r>
          </a:p>
        </p:txBody>
      </p:sp>
      <p:sp>
        <p:nvSpPr>
          <p:cNvPr id="25" name="TextBox 24"/>
          <p:cNvSpPr txBox="1"/>
          <p:nvPr/>
        </p:nvSpPr>
        <p:spPr>
          <a:xfrm rot="19332428">
            <a:off x="5425857" y="2847655"/>
            <a:ext cx="3382906" cy="523220"/>
          </a:xfrm>
          <a:prstGeom prst="rect">
            <a:avLst/>
          </a:prstGeom>
          <a:noFill/>
        </p:spPr>
        <p:txBody>
          <a:bodyPr wrap="square" rtlCol="0">
            <a:spAutoFit/>
          </a:bodyPr>
          <a:lstStyle/>
          <a:p>
            <a:r>
              <a:rPr lang="en-US" sz="1400" dirty="0" smtClean="0">
                <a:solidFill>
                  <a:schemeClr val="bg1">
                    <a:lumMod val="50000"/>
                  </a:schemeClr>
                </a:solidFill>
                <a:latin typeface="Arial Black" panose="020B0A04020102020204" pitchFamily="34" charset="0"/>
              </a:rPr>
              <a:t>Health Risk Assessment  Sample</a:t>
            </a:r>
            <a:endParaRPr lang="en-US" sz="1400" dirty="0">
              <a:solidFill>
                <a:schemeClr val="bg1">
                  <a:lumMod val="50000"/>
                </a:schemeClr>
              </a:solidFill>
              <a:latin typeface="Arial Black" panose="020B0A04020102020204" pitchFamily="34" charset="0"/>
            </a:endParaRPr>
          </a:p>
        </p:txBody>
      </p:sp>
      <p:pic>
        <p:nvPicPr>
          <p:cNvPr id="4198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085974">
            <a:off x="695045" y="1500432"/>
            <a:ext cx="2288831" cy="2919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6" name="Picture 4"/>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3279780" y="1264386"/>
            <a:ext cx="2286000" cy="29718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rot="18896588">
            <a:off x="2990832" y="2654605"/>
            <a:ext cx="2794402" cy="523220"/>
          </a:xfrm>
          <a:prstGeom prst="rect">
            <a:avLst/>
          </a:prstGeom>
          <a:noFill/>
        </p:spPr>
        <p:txBody>
          <a:bodyPr wrap="square" rtlCol="0">
            <a:spAutoFit/>
          </a:bodyPr>
          <a:lstStyle/>
          <a:p>
            <a:r>
              <a:rPr lang="en-US" sz="1400" dirty="0" smtClean="0">
                <a:solidFill>
                  <a:schemeClr val="bg1">
                    <a:lumMod val="50000"/>
                  </a:schemeClr>
                </a:solidFill>
                <a:latin typeface="Arial Black" panose="020B0A04020102020204" pitchFamily="34" charset="0"/>
              </a:rPr>
              <a:t>D-SNP MOC Self-Study Program Sample</a:t>
            </a:r>
            <a:endParaRPr lang="en-US" sz="1400" dirty="0">
              <a:solidFill>
                <a:schemeClr val="bg1">
                  <a:lumMod val="50000"/>
                </a:schemeClr>
              </a:solidFill>
              <a:latin typeface="Arial Black" panose="020B0A04020102020204" pitchFamily="34" charset="0"/>
            </a:endParaRPr>
          </a:p>
        </p:txBody>
      </p:sp>
      <p:sp>
        <p:nvSpPr>
          <p:cNvPr id="24" name="TextBox 23"/>
          <p:cNvSpPr txBox="1"/>
          <p:nvPr/>
        </p:nvSpPr>
        <p:spPr>
          <a:xfrm rot="18742969">
            <a:off x="654731" y="2955377"/>
            <a:ext cx="2405277" cy="307777"/>
          </a:xfrm>
          <a:prstGeom prst="rect">
            <a:avLst/>
          </a:prstGeom>
          <a:noFill/>
        </p:spPr>
        <p:txBody>
          <a:bodyPr wrap="square" rtlCol="0">
            <a:spAutoFit/>
          </a:bodyPr>
          <a:lstStyle/>
          <a:p>
            <a:r>
              <a:rPr lang="en-US" sz="1400" dirty="0" smtClean="0">
                <a:solidFill>
                  <a:schemeClr val="bg1">
                    <a:lumMod val="50000"/>
                  </a:schemeClr>
                </a:solidFill>
                <a:latin typeface="Arial Black" panose="020B0A04020102020204" pitchFamily="34" charset="0"/>
              </a:rPr>
              <a:t>Care Plan Sample</a:t>
            </a:r>
            <a:endParaRPr lang="en-US" sz="1400" dirty="0">
              <a:solidFill>
                <a:schemeClr val="bg1">
                  <a:lumMod val="50000"/>
                </a:schemeClr>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720138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274320" y="182563"/>
            <a:ext cx="6740525" cy="549275"/>
          </a:xfrm>
        </p:spPr>
        <p:txBody>
          <a:bodyPr>
            <a:normAutofit fontScale="90000"/>
          </a:bodyPr>
          <a:lstStyle/>
          <a:p>
            <a:pPr algn="l" eaLnBrk="1" fontAlgn="auto" hangingPunct="1">
              <a:spcAft>
                <a:spcPts val="0"/>
              </a:spcAft>
              <a:defRPr/>
            </a:pPr>
            <a:r>
              <a:rPr lang="en-US" altLang="en-US" sz="3600" b="1" dirty="0" smtClean="0">
                <a:solidFill>
                  <a:schemeClr val="tx1"/>
                </a:solidFill>
                <a:latin typeface="Arial" panose="020B0604020202020204" pitchFamily="34" charset="0"/>
              </a:rPr>
              <a:t>Supplements</a:t>
            </a:r>
          </a:p>
        </p:txBody>
      </p:sp>
      <p:sp>
        <p:nvSpPr>
          <p:cNvPr id="33796" name="Rectangle 4"/>
          <p:cNvSpPr>
            <a:spLocks noChangeArrowheads="1"/>
          </p:cNvSpPr>
          <p:nvPr>
            <p:custDataLst>
              <p:tags r:id="rId2"/>
            </p:custDataLst>
          </p:nvPr>
        </p:nvSpPr>
        <p:spPr bwMode="auto">
          <a:xfrm>
            <a:off x="365759" y="1097280"/>
            <a:ext cx="855929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lgn="l">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lgn="l">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lgn="l">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lgn="l">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marL="285750" indent="-285750">
              <a:spcBef>
                <a:spcPct val="50000"/>
              </a:spcBef>
              <a:buClrTx/>
              <a:buSzPct val="80000"/>
              <a:defRPr/>
            </a:pPr>
            <a:r>
              <a:rPr lang="en-US" altLang="en-US" sz="2000" dirty="0" smtClean="0">
                <a:latin typeface="Arial" panose="020B0604020202020204" pitchFamily="34" charset="0"/>
                <a:cs typeface="Arial" panose="020B0604020202020204" pitchFamily="34" charset="0"/>
              </a:rPr>
              <a:t>Easy Choice Health Plan has provided Model of Care supplements to aid your participation. </a:t>
            </a:r>
          </a:p>
          <a:p>
            <a:pPr marL="285750" indent="-285750">
              <a:spcBef>
                <a:spcPct val="50000"/>
              </a:spcBef>
              <a:buClrTx/>
              <a:buSzPct val="80000"/>
              <a:defRPr/>
            </a:pPr>
            <a:r>
              <a:rPr lang="en-US" altLang="en-US" sz="2000" dirty="0" smtClean="0">
                <a:latin typeface="Arial" panose="020B0604020202020204" pitchFamily="34" charset="0"/>
                <a:cs typeface="Arial" panose="020B0604020202020204" pitchFamily="34" charset="0"/>
              </a:rPr>
              <a:t>These supplements can be found on the Easy Choice Health Plan.com website. </a:t>
            </a:r>
          </a:p>
          <a:p>
            <a:pPr marL="285750" indent="-285750">
              <a:spcBef>
                <a:spcPct val="50000"/>
              </a:spcBef>
              <a:buClrTx/>
              <a:buSzPct val="80000"/>
              <a:defRPr/>
            </a:pPr>
            <a:r>
              <a:rPr lang="en-US" altLang="en-US" sz="2000" dirty="0" smtClean="0">
                <a:latin typeface="Arial" panose="020B0604020202020204" pitchFamily="34" charset="0"/>
                <a:cs typeface="Arial" panose="020B0604020202020204" pitchFamily="34" charset="0"/>
              </a:rPr>
              <a:t>To access these materials, follow these instructions:</a:t>
            </a:r>
          </a:p>
          <a:p>
            <a:pPr marL="800100" indent="-285750">
              <a:spcBef>
                <a:spcPct val="50000"/>
              </a:spcBef>
              <a:buClrTx/>
              <a:buSzPct val="80000"/>
              <a:buFont typeface="Arial" panose="020B0604020202020204" pitchFamily="34" charset="0"/>
              <a:buChar char="‒"/>
              <a:defRPr/>
            </a:pPr>
            <a:r>
              <a:rPr lang="en-US" altLang="en-US" sz="2000" dirty="0" smtClean="0">
                <a:latin typeface="Arial" panose="020B0604020202020204" pitchFamily="34" charset="0"/>
                <a:cs typeface="Arial" panose="020B0604020202020204" pitchFamily="34" charset="0"/>
              </a:rPr>
              <a:t>Type the address below into your web browser address bar</a:t>
            </a:r>
          </a:p>
          <a:p>
            <a:pPr marL="1257300" lvl="1">
              <a:spcBef>
                <a:spcPct val="50000"/>
              </a:spcBef>
              <a:buClrTx/>
              <a:buSzPct val="80000"/>
              <a:buFont typeface="Wingdings" panose="05000000000000000000" pitchFamily="2" charset="2"/>
              <a:buChar char="§"/>
              <a:defRPr/>
            </a:pPr>
            <a:r>
              <a:rPr lang="en-US" altLang="en-US" sz="2000" b="1" dirty="0">
                <a:solidFill>
                  <a:schemeClr val="tx1"/>
                </a:solidFill>
                <a:latin typeface="Arial" panose="020B0604020202020204" pitchFamily="34" charset="0"/>
                <a:cs typeface="Arial" panose="020B0604020202020204" pitchFamily="34" charset="0"/>
              </a:rPr>
              <a:t>http://www.easychoicehealthplan.com/provider.php</a:t>
            </a:r>
            <a:endParaRPr lang="en-US" altLang="en-US" sz="2000" dirty="0" smtClean="0">
              <a:solidFill>
                <a:schemeClr val="tx1"/>
              </a:solidFill>
              <a:latin typeface="Arial" panose="020B0604020202020204" pitchFamily="34" charset="0"/>
              <a:cs typeface="Arial" panose="020B0604020202020204" pitchFamily="34" charset="0"/>
            </a:endParaRPr>
          </a:p>
        </p:txBody>
      </p:sp>
      <p:sp>
        <p:nvSpPr>
          <p:cNvPr id="12" name="Footer Placeholder 3"/>
          <p:cNvSpPr>
            <a:spLocks noGrp="1"/>
          </p:cNvSpPr>
          <p:nvPr>
            <p:ph type="ftr" sz="quarter" idx="4294967295"/>
          </p:nvPr>
        </p:nvSpPr>
        <p:spPr bwMode="auto">
          <a:xfrm>
            <a:off x="664029" y="6605194"/>
            <a:ext cx="3581400" cy="2562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r>
              <a:rPr lang="en-US" altLang="en-US" sz="1000" dirty="0" smtClean="0">
                <a:solidFill>
                  <a:srgbClr val="FFFFFF"/>
                </a:solidFill>
              </a:rPr>
              <a:t>© 2015 Easy Choice Health Plan Health Plans Inc.  </a:t>
            </a:r>
          </a:p>
        </p:txBody>
      </p:sp>
    </p:spTree>
    <p:custDataLst>
      <p:tags r:id="rId1"/>
    </p:custDataLst>
    <p:extLst>
      <p:ext uri="{BB962C8B-B14F-4D97-AF65-F5344CB8AC3E}">
        <p14:creationId xmlns:p14="http://schemas.microsoft.com/office/powerpoint/2010/main" val="26398187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 of Care - Provider </a:t>
            </a:r>
            <a:r>
              <a:rPr lang="en-US" dirty="0" smtClean="0"/>
              <a:t>Program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371600"/>
            <a:ext cx="5257800" cy="5269035"/>
          </a:xfrm>
        </p:spPr>
      </p:pic>
    </p:spTree>
    <p:extLst>
      <p:ext uri="{BB962C8B-B14F-4D97-AF65-F5344CB8AC3E}">
        <p14:creationId xmlns:p14="http://schemas.microsoft.com/office/powerpoint/2010/main" val="1659595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274320" y="182563"/>
            <a:ext cx="6740525" cy="549275"/>
          </a:xfrm>
        </p:spPr>
        <p:txBody>
          <a:bodyPr>
            <a:normAutofit fontScale="90000"/>
          </a:bodyPr>
          <a:lstStyle/>
          <a:p>
            <a:pPr algn="l" eaLnBrk="1" fontAlgn="auto" hangingPunct="1">
              <a:spcAft>
                <a:spcPts val="0"/>
              </a:spcAft>
              <a:defRPr/>
            </a:pPr>
            <a:r>
              <a:rPr lang="en-US" altLang="en-US" sz="3600" b="1" dirty="0" smtClean="0">
                <a:solidFill>
                  <a:schemeClr val="tx1"/>
                </a:solidFill>
                <a:latin typeface="Arial" panose="020B0604020202020204" pitchFamily="34" charset="0"/>
              </a:rPr>
              <a:t>Supplements</a:t>
            </a:r>
          </a:p>
        </p:txBody>
      </p:sp>
      <p:sp>
        <p:nvSpPr>
          <p:cNvPr id="35843" name="Rectangle 3"/>
          <p:cNvSpPr>
            <a:spLocks noChangeArrowheads="1"/>
          </p:cNvSpPr>
          <p:nvPr/>
        </p:nvSpPr>
        <p:spPr bwMode="black">
          <a:xfrm>
            <a:off x="477338" y="1196685"/>
            <a:ext cx="4101921"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algn="l">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1588" algn="l">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433388" indent="-217488" algn="l">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lgn="l">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lgn="l">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lvl="1">
              <a:spcBef>
                <a:spcPct val="50000"/>
              </a:spcBef>
              <a:buClr>
                <a:schemeClr val="tx1"/>
              </a:buClr>
              <a:buSzTx/>
              <a:buFont typeface="Wingdings" pitchFamily="2" charset="2"/>
              <a:buNone/>
            </a:pPr>
            <a:r>
              <a:rPr lang="en-US" altLang="en-US" sz="1800" b="1" spc="10" dirty="0">
                <a:solidFill>
                  <a:schemeClr val="tx1"/>
                </a:solidFill>
                <a:latin typeface="Arial" panose="020B0604020202020204" pitchFamily="34" charset="0"/>
                <a:cs typeface="Arial" panose="020B0604020202020204" pitchFamily="34" charset="0"/>
              </a:rPr>
              <a:t>Provider Notice (Letter)</a:t>
            </a:r>
          </a:p>
          <a:p>
            <a:pPr lvl="2">
              <a:spcBef>
                <a:spcPct val="50000"/>
              </a:spcBef>
              <a:buClr>
                <a:schemeClr val="tx1"/>
              </a:buClr>
              <a:buSzTx/>
              <a:buFont typeface="Arial" charset="0"/>
              <a:buChar char="•"/>
            </a:pPr>
            <a:r>
              <a:rPr lang="en-US" altLang="en-US" sz="1800" spc="10" dirty="0">
                <a:latin typeface="Arial" panose="020B0604020202020204" pitchFamily="34" charset="0"/>
                <a:cs typeface="Arial" panose="020B0604020202020204" pitchFamily="34" charset="0"/>
              </a:rPr>
              <a:t>Is a notice sent via fax to all PCPs of </a:t>
            </a:r>
            <a:r>
              <a:rPr lang="en-US" altLang="en-US" sz="1800" spc="10" dirty="0" smtClean="0">
                <a:latin typeface="Arial" panose="020B0604020202020204" pitchFamily="34" charset="0"/>
                <a:cs typeface="Arial" panose="020B0604020202020204" pitchFamily="34" charset="0"/>
              </a:rPr>
              <a:t>Easy Choice Health Plan </a:t>
            </a:r>
            <a:r>
              <a:rPr lang="en-US" altLang="en-US" sz="1800" spc="10" dirty="0">
                <a:latin typeface="Arial" panose="020B0604020202020204" pitchFamily="34" charset="0"/>
                <a:cs typeface="Arial" panose="020B0604020202020204" pitchFamily="34" charset="0"/>
              </a:rPr>
              <a:t>D-SNP </a:t>
            </a:r>
            <a:r>
              <a:rPr lang="en-US" altLang="en-US" sz="1800" spc="10" dirty="0" smtClean="0">
                <a:latin typeface="Arial" panose="020B0604020202020204" pitchFamily="34" charset="0"/>
                <a:cs typeface="Arial" panose="020B0604020202020204" pitchFamily="34" charset="0"/>
              </a:rPr>
              <a:t>members. </a:t>
            </a:r>
            <a:endParaRPr lang="en-US" altLang="en-US" sz="1800" b="1" spc="10" dirty="0">
              <a:latin typeface="Arial" panose="020B0604020202020204" pitchFamily="34" charset="0"/>
              <a:cs typeface="Arial" panose="020B0604020202020204" pitchFamily="34" charset="0"/>
            </a:endParaRPr>
          </a:p>
          <a:p>
            <a:pPr lvl="2">
              <a:spcBef>
                <a:spcPct val="50000"/>
              </a:spcBef>
              <a:buClr>
                <a:schemeClr val="tx1"/>
              </a:buClr>
              <a:buSzTx/>
              <a:buFont typeface="Arial" charset="0"/>
              <a:buChar char="•"/>
            </a:pPr>
            <a:r>
              <a:rPr lang="en-US" altLang="en-US" sz="1800" spc="10" dirty="0">
                <a:latin typeface="Arial" panose="020B0604020202020204" pitchFamily="34" charset="0"/>
                <a:cs typeface="Arial" panose="020B0604020202020204" pitchFamily="34" charset="0"/>
              </a:rPr>
              <a:t>If you did not receive the fax, please provide a </a:t>
            </a:r>
            <a:r>
              <a:rPr lang="en-US" altLang="en-US" sz="1800" b="1" spc="10" dirty="0">
                <a:latin typeface="Arial" panose="020B0604020202020204" pitchFamily="34" charset="0"/>
                <a:cs typeface="Arial" panose="020B0604020202020204" pitchFamily="34" charset="0"/>
              </a:rPr>
              <a:t>correct fax number</a:t>
            </a:r>
            <a:r>
              <a:rPr lang="en-US" altLang="en-US" sz="1800" spc="10" dirty="0">
                <a:latin typeface="Arial" panose="020B0604020202020204" pitchFamily="34" charset="0"/>
                <a:cs typeface="Arial" panose="020B0604020202020204" pitchFamily="34" charset="0"/>
              </a:rPr>
              <a:t> to your representative to ensure you receive important notifications in the </a:t>
            </a:r>
            <a:r>
              <a:rPr lang="en-US" altLang="en-US" sz="1800" spc="10" dirty="0" smtClean="0">
                <a:latin typeface="Arial" panose="020B0604020202020204" pitchFamily="34" charset="0"/>
                <a:cs typeface="Arial" panose="020B0604020202020204" pitchFamily="34" charset="0"/>
              </a:rPr>
              <a:t>future.</a:t>
            </a:r>
            <a:endParaRPr lang="en-US" altLang="en-US" sz="1800" spc="10" dirty="0">
              <a:latin typeface="Arial" panose="020B0604020202020204" pitchFamily="34" charset="0"/>
              <a:cs typeface="Arial" panose="020B0604020202020204" pitchFamily="34" charset="0"/>
            </a:endParaRPr>
          </a:p>
          <a:p>
            <a:pPr lvl="2">
              <a:spcBef>
                <a:spcPct val="50000"/>
              </a:spcBef>
              <a:buClr>
                <a:schemeClr val="tx1"/>
              </a:buClr>
              <a:buSzTx/>
              <a:buFont typeface="Arial" charset="0"/>
              <a:buChar char="•"/>
            </a:pPr>
            <a:r>
              <a:rPr lang="en-US" altLang="en-US" sz="1800" spc="10" dirty="0">
                <a:latin typeface="Arial" panose="020B0604020202020204" pitchFamily="34" charset="0"/>
                <a:cs typeface="Arial" panose="020B0604020202020204" pitchFamily="34" charset="0"/>
              </a:rPr>
              <a:t>Please select the appropriate state resources for the most accurate </a:t>
            </a:r>
            <a:r>
              <a:rPr lang="en-US" altLang="en-US" sz="1800" spc="10" dirty="0" smtClean="0">
                <a:latin typeface="Arial" panose="020B0604020202020204" pitchFamily="34" charset="0"/>
                <a:cs typeface="Arial" panose="020B0604020202020204" pitchFamily="34" charset="0"/>
              </a:rPr>
              <a:t>information.</a:t>
            </a:r>
            <a:endParaRPr lang="en-US" altLang="en-US" sz="1800" spc="10" dirty="0">
              <a:latin typeface="Arial" panose="020B0604020202020204" pitchFamily="34" charset="0"/>
              <a:cs typeface="Arial" panose="020B0604020202020204" pitchFamily="34" charset="0"/>
            </a:endParaRPr>
          </a:p>
          <a:p>
            <a:pPr marL="228600" indent="0">
              <a:spcBef>
                <a:spcPct val="50000"/>
              </a:spcBef>
              <a:buClrTx/>
              <a:buSzPct val="67000"/>
              <a:buNone/>
              <a:defRPr/>
            </a:pPr>
            <a:r>
              <a:rPr lang="en-US" altLang="en-US" sz="1800" spc="10" dirty="0">
                <a:latin typeface="Arial" panose="020B0604020202020204" pitchFamily="34" charset="0"/>
                <a:cs typeface="Arial" panose="020B0604020202020204" pitchFamily="34" charset="0"/>
              </a:rPr>
              <a:t>A copy of this document can be found on the Easy Choice Health Plan Website</a:t>
            </a:r>
          </a:p>
        </p:txBody>
      </p:sp>
      <p:sp>
        <p:nvSpPr>
          <p:cNvPr id="8" name="Footer Placeholder 3"/>
          <p:cNvSpPr>
            <a:spLocks noGrp="1"/>
          </p:cNvSpPr>
          <p:nvPr>
            <p:ph type="ftr" sz="quarter" idx="4294967295"/>
          </p:nvPr>
        </p:nvSpPr>
        <p:spPr bwMode="auto">
          <a:xfrm>
            <a:off x="664029" y="6605194"/>
            <a:ext cx="3581400" cy="2562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r>
              <a:rPr lang="en-US" altLang="en-US" sz="1000" dirty="0" smtClean="0">
                <a:solidFill>
                  <a:srgbClr val="FFFFFF"/>
                </a:solidFill>
              </a:rPr>
              <a:t>© 2015 Easy Choice Health Plan Health Plans Inc.  </a:t>
            </a: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58"/>
          <a:stretch/>
        </p:blipFill>
        <p:spPr bwMode="auto">
          <a:xfrm>
            <a:off x="4876800" y="1371600"/>
            <a:ext cx="3883858" cy="487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90017441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74320" y="182563"/>
            <a:ext cx="6740525" cy="549275"/>
          </a:xfrm>
        </p:spPr>
        <p:txBody>
          <a:bodyPr>
            <a:normAutofit fontScale="90000"/>
          </a:bodyPr>
          <a:lstStyle/>
          <a:p>
            <a:pPr algn="l" eaLnBrk="1" fontAlgn="auto" hangingPunct="1">
              <a:spcAft>
                <a:spcPts val="0"/>
              </a:spcAft>
              <a:defRPr/>
            </a:pPr>
            <a:r>
              <a:rPr lang="en-US" altLang="en-US" sz="3600" b="1" dirty="0" smtClean="0">
                <a:solidFill>
                  <a:schemeClr val="tx1"/>
                </a:solidFill>
                <a:latin typeface="Arial" panose="020B0604020202020204" pitchFamily="34" charset="0"/>
              </a:rPr>
              <a:t>Supplements</a:t>
            </a:r>
          </a:p>
        </p:txBody>
      </p:sp>
      <p:sp>
        <p:nvSpPr>
          <p:cNvPr id="36867" name="Rectangle 3"/>
          <p:cNvSpPr>
            <a:spLocks noChangeArrowheads="1"/>
          </p:cNvSpPr>
          <p:nvPr/>
        </p:nvSpPr>
        <p:spPr bwMode="black">
          <a:xfrm>
            <a:off x="365760" y="1219200"/>
            <a:ext cx="428244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lgn="l">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433388" indent="-217488" algn="l">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457200" indent="-228600" algn="l">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lgn="l">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spcBef>
                <a:spcPct val="50000"/>
              </a:spcBef>
              <a:buClr>
                <a:schemeClr val="tx1"/>
              </a:buClr>
              <a:buSzTx/>
              <a:buNone/>
            </a:pPr>
            <a:r>
              <a:rPr lang="en-US" altLang="en-US" sz="1800" b="1" dirty="0">
                <a:latin typeface="Arial" panose="020B0604020202020204" pitchFamily="34" charset="0"/>
                <a:cs typeface="Arial" panose="020B0604020202020204" pitchFamily="34" charset="0"/>
              </a:rPr>
              <a:t>D-SNP Model of Care Self-Study Program</a:t>
            </a:r>
          </a:p>
          <a:p>
            <a:pPr marL="228600" lvl="3" indent="0">
              <a:spcBef>
                <a:spcPct val="50000"/>
              </a:spcBef>
              <a:buClr>
                <a:schemeClr val="tx1"/>
              </a:buClr>
              <a:buSzTx/>
              <a:buNone/>
            </a:pPr>
            <a:r>
              <a:rPr lang="en-US" altLang="en-US" sz="1800" dirty="0">
                <a:solidFill>
                  <a:schemeClr val="tx1"/>
                </a:solidFill>
                <a:latin typeface="Arial" panose="020B0604020202020204" pitchFamily="34" charset="0"/>
                <a:cs typeface="Arial" panose="020B0604020202020204" pitchFamily="34" charset="0"/>
              </a:rPr>
              <a:t>Is a quick reference tool outlining your </a:t>
            </a:r>
            <a:r>
              <a:rPr lang="en-US" altLang="en-US" sz="1800" dirty="0" smtClean="0">
                <a:solidFill>
                  <a:schemeClr val="tx1"/>
                </a:solidFill>
                <a:latin typeface="Arial" panose="020B0604020202020204" pitchFamily="34" charset="0"/>
                <a:cs typeface="Arial" panose="020B0604020202020204" pitchFamily="34" charset="0"/>
              </a:rPr>
              <a:t>responsibilities</a:t>
            </a:r>
          </a:p>
          <a:p>
            <a:pPr marL="228600" lvl="3" indent="0">
              <a:spcBef>
                <a:spcPct val="50000"/>
              </a:spcBef>
              <a:buClr>
                <a:schemeClr val="tx1"/>
              </a:buClr>
              <a:buSzTx/>
              <a:buNone/>
            </a:pPr>
            <a:r>
              <a:rPr lang="en-US" sz="1800" dirty="0" smtClean="0">
                <a:solidFill>
                  <a:schemeClr val="tx1"/>
                </a:solidFill>
                <a:latin typeface="Arial" panose="020B0604020202020204" pitchFamily="34" charset="0"/>
                <a:cs typeface="Arial" panose="020B0604020202020204" pitchFamily="34" charset="0"/>
              </a:rPr>
              <a:t>A copy of this document can be found on the </a:t>
            </a:r>
            <a:r>
              <a:rPr lang="en-US" dirty="0" smtClean="0">
                <a:solidFill>
                  <a:schemeClr val="tx1"/>
                </a:solidFill>
                <a:latin typeface="Arial" panose="020B0604020202020204" pitchFamily="34" charset="0"/>
                <a:cs typeface="Arial" panose="020B0604020202020204" pitchFamily="34" charset="0"/>
              </a:rPr>
              <a:t>Easy</a:t>
            </a:r>
            <a:r>
              <a:rPr lang="en-US" sz="1800" dirty="0" smtClean="0">
                <a:solidFill>
                  <a:schemeClr val="tx1"/>
                </a:solidFill>
                <a:latin typeface="Arial" panose="020B0604020202020204" pitchFamily="34" charset="0"/>
                <a:cs typeface="Arial" panose="020B0604020202020204" pitchFamily="34" charset="0"/>
              </a:rPr>
              <a:t> Choice Health Plan Website</a:t>
            </a:r>
            <a:endParaRPr lang="en-US" sz="1800" b="1" dirty="0">
              <a:solidFill>
                <a:schemeClr val="tx1"/>
              </a:solidFill>
              <a:latin typeface="Arial" panose="020B0604020202020204" pitchFamily="34" charset="0"/>
              <a:cs typeface="Arial" panose="020B0604020202020204" pitchFamily="34" charset="0"/>
            </a:endParaRPr>
          </a:p>
        </p:txBody>
      </p:sp>
      <p:sp>
        <p:nvSpPr>
          <p:cNvPr id="20" name="Footer Placeholder 3"/>
          <p:cNvSpPr>
            <a:spLocks noGrp="1"/>
          </p:cNvSpPr>
          <p:nvPr>
            <p:ph type="ftr" sz="quarter" idx="4294967295"/>
          </p:nvPr>
        </p:nvSpPr>
        <p:spPr bwMode="auto">
          <a:xfrm>
            <a:off x="664029" y="6605194"/>
            <a:ext cx="3581400" cy="2562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r>
              <a:rPr lang="en-US" altLang="en-US" sz="1000" dirty="0" smtClean="0">
                <a:solidFill>
                  <a:srgbClr val="FFFFFF"/>
                </a:solidFill>
              </a:rPr>
              <a:t>© 2015 Easy Choice Health Plan Health Plans Inc.  </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219200"/>
            <a:ext cx="3660174" cy="4819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265811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274320" y="272534"/>
            <a:ext cx="6740525" cy="369332"/>
          </a:xfrm>
        </p:spPr>
        <p:txBody>
          <a:bodyPr>
            <a:normAutofit fontScale="90000"/>
          </a:bodyPr>
          <a:lstStyle/>
          <a:p>
            <a:pPr algn="l" eaLnBrk="1" hangingPunct="1"/>
            <a:r>
              <a:rPr lang="en-US" altLang="en-US" sz="3600" b="1" dirty="0" smtClean="0">
                <a:solidFill>
                  <a:schemeClr val="tx1"/>
                </a:solidFill>
                <a:latin typeface="Arial" panose="020B0604020202020204" pitchFamily="34" charset="0"/>
              </a:rPr>
              <a:t>Supplements</a:t>
            </a:r>
          </a:p>
        </p:txBody>
      </p:sp>
      <p:sp>
        <p:nvSpPr>
          <p:cNvPr id="37893" name="Rectangle 3"/>
          <p:cNvSpPr>
            <a:spLocks noChangeArrowheads="1"/>
          </p:cNvSpPr>
          <p:nvPr/>
        </p:nvSpPr>
        <p:spPr bwMode="black">
          <a:xfrm>
            <a:off x="152400" y="815039"/>
            <a:ext cx="87630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algn="l">
              <a:spcBef>
                <a:spcPct val="20000"/>
              </a:spcBef>
              <a:buClr>
                <a:schemeClr val="accent1"/>
              </a:buClr>
              <a:buSzPct val="85000"/>
              <a:buFont typeface="Wingdings 2" pitchFamily="18" charset="2"/>
              <a:buChar char=""/>
              <a:defRPr sz="2700">
                <a:solidFill>
                  <a:schemeClr val="tx1"/>
                </a:solidFill>
                <a:latin typeface="Georgia" pitchFamily="18" charset="0"/>
              </a:defRPr>
            </a:lvl1pPr>
            <a:lvl2pPr indent="-228600" algn="l">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6350" algn="l">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457200" indent="-228600" algn="l">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lgn="l">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lvl="2">
              <a:spcBef>
                <a:spcPct val="50000"/>
              </a:spcBef>
              <a:buClr>
                <a:schemeClr val="tx1"/>
              </a:buClr>
              <a:buSzTx/>
              <a:buFont typeface="Wingdings 2" pitchFamily="18" charset="2"/>
              <a:buNone/>
            </a:pPr>
            <a:r>
              <a:rPr lang="en-US" altLang="en-US" b="1" dirty="0">
                <a:latin typeface="Arial" panose="020B0604020202020204" pitchFamily="34" charset="0"/>
                <a:cs typeface="Arial" panose="020B0604020202020204" pitchFamily="34" charset="0"/>
              </a:rPr>
              <a:t>Sample Care Plan</a:t>
            </a:r>
          </a:p>
          <a:p>
            <a:pPr marL="228600" lvl="3" indent="0">
              <a:spcBef>
                <a:spcPct val="50000"/>
              </a:spcBef>
              <a:buClr>
                <a:schemeClr val="tx1"/>
              </a:buClr>
              <a:buSzTx/>
              <a:buNone/>
            </a:pPr>
            <a:r>
              <a:rPr lang="en-US" altLang="en-US" dirty="0" smtClean="0">
                <a:solidFill>
                  <a:schemeClr val="tx1"/>
                </a:solidFill>
                <a:latin typeface="Arial" panose="020B0604020202020204" pitchFamily="34" charset="0"/>
                <a:cs typeface="Arial" panose="020B0604020202020204" pitchFamily="34" charset="0"/>
              </a:rPr>
              <a:t>This is a sample of an Easy Choice Health Plan </a:t>
            </a:r>
            <a:r>
              <a:rPr lang="en-US" altLang="en-US" dirty="0">
                <a:solidFill>
                  <a:schemeClr val="tx1"/>
                </a:solidFill>
                <a:latin typeface="Arial" panose="020B0604020202020204" pitchFamily="34" charset="0"/>
                <a:cs typeface="Arial" panose="020B0604020202020204" pitchFamily="34" charset="0"/>
              </a:rPr>
              <a:t>care plan </a:t>
            </a:r>
            <a:r>
              <a:rPr lang="en-US" altLang="en-US" dirty="0" smtClean="0">
                <a:solidFill>
                  <a:schemeClr val="tx1"/>
                </a:solidFill>
                <a:latin typeface="Arial" panose="020B0604020202020204" pitchFamily="34" charset="0"/>
                <a:cs typeface="Arial" panose="020B0604020202020204" pitchFamily="34" charset="0"/>
              </a:rPr>
              <a:t>and letter and </a:t>
            </a:r>
            <a:r>
              <a:rPr lang="en-US" altLang="en-US" dirty="0">
                <a:solidFill>
                  <a:schemeClr val="tx1"/>
                </a:solidFill>
                <a:latin typeface="Arial" panose="020B0604020202020204" pitchFamily="34" charset="0"/>
                <a:cs typeface="Arial" panose="020B0604020202020204" pitchFamily="34" charset="0"/>
              </a:rPr>
              <a:t>what information is </a:t>
            </a:r>
            <a:r>
              <a:rPr lang="en-US" altLang="en-US" dirty="0" smtClean="0">
                <a:solidFill>
                  <a:schemeClr val="tx1"/>
                </a:solidFill>
                <a:latin typeface="Arial" panose="020B0604020202020204" pitchFamily="34" charset="0"/>
                <a:cs typeface="Arial" panose="020B0604020202020204" pitchFamily="34" charset="0"/>
              </a:rPr>
              <a:t>included.</a:t>
            </a:r>
          </a:p>
          <a:p>
            <a:pPr marL="228600" lvl="3" indent="0">
              <a:spcBef>
                <a:spcPct val="50000"/>
              </a:spcBef>
              <a:buClr>
                <a:schemeClr val="tx1"/>
              </a:buClr>
              <a:buSzTx/>
              <a:buNone/>
            </a:pPr>
            <a:r>
              <a:rPr lang="en-US" dirty="0">
                <a:solidFill>
                  <a:schemeClr val="tx1"/>
                </a:solidFill>
                <a:latin typeface="Arial" panose="020B0604020202020204" pitchFamily="34" charset="0"/>
                <a:cs typeface="Arial" panose="020B0604020202020204" pitchFamily="34" charset="0"/>
              </a:rPr>
              <a:t>A copy of this document can be found on the Easy Choice Health Plan Website</a:t>
            </a:r>
            <a:endParaRPr lang="en-US" b="1" dirty="0">
              <a:solidFill>
                <a:schemeClr val="tx1"/>
              </a:solidFill>
              <a:latin typeface="Arial" panose="020B0604020202020204" pitchFamily="34" charset="0"/>
              <a:cs typeface="Arial" panose="020B0604020202020204" pitchFamily="34" charset="0"/>
            </a:endParaRPr>
          </a:p>
        </p:txBody>
      </p:sp>
      <p:sp>
        <p:nvSpPr>
          <p:cNvPr id="8" name="Footer Placeholder 3"/>
          <p:cNvSpPr>
            <a:spLocks noGrp="1"/>
          </p:cNvSpPr>
          <p:nvPr>
            <p:ph type="ftr" sz="quarter" idx="4294967295"/>
          </p:nvPr>
        </p:nvSpPr>
        <p:spPr bwMode="auto">
          <a:xfrm>
            <a:off x="664029" y="6605194"/>
            <a:ext cx="3581400" cy="2562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r>
              <a:rPr lang="en-US" altLang="en-US" sz="1000" dirty="0" smtClean="0">
                <a:solidFill>
                  <a:srgbClr val="FFFFFF"/>
                </a:solidFill>
              </a:rPr>
              <a:t>© 2015 Easy Choice Health Plan Health Plans Inc.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50812"/>
            <a:ext cx="3352800" cy="3777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553616"/>
            <a:ext cx="3410224" cy="3777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19677690">
            <a:off x="1398723" y="3350305"/>
            <a:ext cx="2743200" cy="369332"/>
          </a:xfrm>
          <a:prstGeom prst="rect">
            <a:avLst/>
          </a:prstGeom>
          <a:noFill/>
        </p:spPr>
        <p:txBody>
          <a:bodyPr wrap="square" rtlCol="0">
            <a:spAutoFit/>
          </a:bodyPr>
          <a:lstStyle/>
          <a:p>
            <a:r>
              <a:rPr lang="en-US" dirty="0" smtClean="0">
                <a:solidFill>
                  <a:schemeClr val="tx1">
                    <a:lumMod val="65000"/>
                  </a:schemeClr>
                </a:solidFill>
                <a:latin typeface="Arial" panose="020B0604020202020204" pitchFamily="34" charset="0"/>
                <a:cs typeface="Arial" panose="020B0604020202020204" pitchFamily="34" charset="0"/>
              </a:rPr>
              <a:t>Sample Care Plan Letter</a:t>
            </a:r>
          </a:p>
        </p:txBody>
      </p:sp>
      <p:sp>
        <p:nvSpPr>
          <p:cNvPr id="3" name="Rectangle 2"/>
          <p:cNvSpPr/>
          <p:nvPr/>
        </p:nvSpPr>
        <p:spPr>
          <a:xfrm rot="19887841">
            <a:off x="5979179" y="3376975"/>
            <a:ext cx="2121093" cy="369332"/>
          </a:xfrm>
          <a:prstGeom prst="rect">
            <a:avLst/>
          </a:prstGeom>
        </p:spPr>
        <p:txBody>
          <a:bodyPr wrap="none">
            <a:spAutoFit/>
          </a:bodyPr>
          <a:lstStyle/>
          <a:p>
            <a:r>
              <a:rPr lang="en-US" dirty="0" smtClean="0">
                <a:solidFill>
                  <a:schemeClr val="tx1">
                    <a:lumMod val="65000"/>
                  </a:schemeClr>
                </a:solidFill>
                <a:latin typeface="Arial" panose="020B0604020202020204" pitchFamily="34" charset="0"/>
                <a:cs typeface="Arial" panose="020B0604020202020204" pitchFamily="34" charset="0"/>
              </a:rPr>
              <a:t>Sample Care Plan </a:t>
            </a:r>
            <a:endParaRPr lang="en-US" dirty="0"/>
          </a:p>
        </p:txBody>
      </p:sp>
    </p:spTree>
    <p:custDataLst>
      <p:tags r:id="rId1"/>
    </p:custDataLst>
    <p:extLst>
      <p:ext uri="{BB962C8B-B14F-4D97-AF65-F5344CB8AC3E}">
        <p14:creationId xmlns:p14="http://schemas.microsoft.com/office/powerpoint/2010/main" val="40118103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idx="4294967295"/>
          </p:nvPr>
        </p:nvSpPr>
        <p:spPr>
          <a:xfrm>
            <a:off x="274320" y="182880"/>
            <a:ext cx="7366317" cy="801370"/>
          </a:xfrm>
        </p:spPr>
        <p:txBody>
          <a:bodyPr>
            <a:normAutofit fontScale="90000"/>
          </a:bodyPr>
          <a:lstStyle/>
          <a:p>
            <a:pPr algn="l" eaLnBrk="1" hangingPunct="1"/>
            <a:r>
              <a:rPr lang="en-US" altLang="en-US" sz="3600" b="1" dirty="0" smtClean="0">
                <a:solidFill>
                  <a:schemeClr val="tx1"/>
                </a:solidFill>
                <a:latin typeface="Arial" panose="020B0604020202020204" pitchFamily="34" charset="0"/>
              </a:rPr>
              <a:t>Interdisciplinary Care Team Composition</a:t>
            </a:r>
          </a:p>
        </p:txBody>
      </p:sp>
      <p:grpSp>
        <p:nvGrpSpPr>
          <p:cNvPr id="38917" name="Group 3"/>
          <p:cNvGrpSpPr>
            <a:grpSpLocks/>
          </p:cNvGrpSpPr>
          <p:nvPr>
            <p:custDataLst>
              <p:tags r:id="rId2"/>
            </p:custDataLst>
          </p:nvPr>
        </p:nvGrpSpPr>
        <p:grpSpPr bwMode="auto">
          <a:xfrm>
            <a:off x="186373" y="1089025"/>
            <a:ext cx="8720137" cy="5037138"/>
            <a:chOff x="271463" y="1196975"/>
            <a:chExt cx="8720137" cy="5037138"/>
          </a:xfrm>
        </p:grpSpPr>
        <p:pic>
          <p:nvPicPr>
            <p:cNvPr id="38918" name="Picture 7"/>
            <p:cNvPicPr>
              <a:picLocks noChangeAspect="1" noChangeArrowheads="1"/>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gray">
            <a:xfrm>
              <a:off x="271463" y="1196975"/>
              <a:ext cx="8720137" cy="5037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pic>
        <p:sp>
          <p:nvSpPr>
            <p:cNvPr id="38919" name="TextBox 1"/>
            <p:cNvSpPr txBox="1">
              <a:spLocks noChangeArrowheads="1"/>
            </p:cNvSpPr>
            <p:nvPr/>
          </p:nvSpPr>
          <p:spPr bwMode="auto">
            <a:xfrm>
              <a:off x="4238625" y="1635125"/>
              <a:ext cx="89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lgn="l">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lgn="l">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lgn="l">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lgn="l">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a:spcBef>
                  <a:spcPct val="0"/>
                </a:spcBef>
                <a:buClrTx/>
                <a:buSzTx/>
                <a:buFontTx/>
                <a:buNone/>
              </a:pPr>
              <a:r>
                <a:rPr lang="en-US" altLang="en-US" sz="1200" dirty="0">
                  <a:latin typeface="Arial" charset="0"/>
                </a:rPr>
                <a:t>Medical </a:t>
              </a:r>
            </a:p>
            <a:p>
              <a:pPr algn="ctr">
                <a:spcBef>
                  <a:spcPct val="0"/>
                </a:spcBef>
                <a:buClrTx/>
                <a:buSzTx/>
                <a:buFontTx/>
                <a:buNone/>
              </a:pPr>
              <a:r>
                <a:rPr lang="en-US" altLang="en-US" sz="1200" dirty="0">
                  <a:latin typeface="Arial" charset="0"/>
                </a:rPr>
                <a:t>Home </a:t>
              </a:r>
            </a:p>
          </p:txBody>
        </p:sp>
        <p:sp>
          <p:nvSpPr>
            <p:cNvPr id="3" name="Rounded Rectangle 2"/>
            <p:cNvSpPr/>
            <p:nvPr/>
          </p:nvSpPr>
          <p:spPr>
            <a:xfrm>
              <a:off x="5972175" y="1647825"/>
              <a:ext cx="1095375" cy="831850"/>
            </a:xfrm>
            <a:prstGeom prst="roundRect">
              <a:avLst/>
            </a:prstGeom>
            <a:solidFill>
              <a:schemeClr val="bg1"/>
            </a:solidFill>
            <a:ln w="2540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9" name="Rounded Rectangle 8"/>
            <p:cNvSpPr/>
            <p:nvPr/>
          </p:nvSpPr>
          <p:spPr>
            <a:xfrm>
              <a:off x="1247775" y="2600325"/>
              <a:ext cx="1095375" cy="831850"/>
            </a:xfrm>
            <a:prstGeom prst="roundRect">
              <a:avLst/>
            </a:prstGeom>
            <a:solidFill>
              <a:schemeClr val="bg1"/>
            </a:solidFill>
            <a:ln w="2540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0" name="Rounded Rectangle 9"/>
            <p:cNvSpPr/>
            <p:nvPr/>
          </p:nvSpPr>
          <p:spPr>
            <a:xfrm>
              <a:off x="1238250" y="3816350"/>
              <a:ext cx="1095375" cy="831850"/>
            </a:xfrm>
            <a:prstGeom prst="roundRect">
              <a:avLst/>
            </a:prstGeom>
            <a:solidFill>
              <a:schemeClr val="bg1"/>
            </a:solidFill>
            <a:ln w="2540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1" name="Rounded Rectangle 10"/>
            <p:cNvSpPr/>
            <p:nvPr/>
          </p:nvSpPr>
          <p:spPr>
            <a:xfrm>
              <a:off x="4238625" y="1266825"/>
              <a:ext cx="1095375" cy="831850"/>
            </a:xfrm>
            <a:prstGeom prst="roundRect">
              <a:avLst/>
            </a:prstGeom>
            <a:solidFill>
              <a:schemeClr val="bg1"/>
            </a:solidFill>
            <a:ln w="2540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2" name="Rounded Rectangle 11"/>
            <p:cNvSpPr/>
            <p:nvPr/>
          </p:nvSpPr>
          <p:spPr>
            <a:xfrm>
              <a:off x="2457450" y="1647825"/>
              <a:ext cx="1095375" cy="831850"/>
            </a:xfrm>
            <a:prstGeom prst="roundRect">
              <a:avLst/>
            </a:prstGeom>
            <a:solidFill>
              <a:schemeClr val="bg1"/>
            </a:solidFill>
            <a:ln w="2540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3" name="Rounded Rectangle 12"/>
            <p:cNvSpPr/>
            <p:nvPr/>
          </p:nvSpPr>
          <p:spPr>
            <a:xfrm>
              <a:off x="7181850" y="2600325"/>
              <a:ext cx="1095375" cy="831850"/>
            </a:xfrm>
            <a:prstGeom prst="roundRect">
              <a:avLst/>
            </a:prstGeom>
            <a:solidFill>
              <a:schemeClr val="bg1"/>
            </a:solidFill>
            <a:ln w="2540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4" name="Rounded Rectangle 13"/>
            <p:cNvSpPr/>
            <p:nvPr/>
          </p:nvSpPr>
          <p:spPr>
            <a:xfrm>
              <a:off x="7119938" y="3851275"/>
              <a:ext cx="1095375" cy="831850"/>
            </a:xfrm>
            <a:prstGeom prst="roundRect">
              <a:avLst/>
            </a:prstGeom>
            <a:solidFill>
              <a:schemeClr val="bg1"/>
            </a:solidFill>
            <a:ln w="2540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5" name="Rounded Rectangle 14"/>
            <p:cNvSpPr/>
            <p:nvPr/>
          </p:nvSpPr>
          <p:spPr>
            <a:xfrm>
              <a:off x="6615113" y="4894263"/>
              <a:ext cx="1095375" cy="831850"/>
            </a:xfrm>
            <a:prstGeom prst="roundRect">
              <a:avLst/>
            </a:prstGeom>
            <a:solidFill>
              <a:schemeClr val="bg1"/>
            </a:solidFill>
            <a:ln w="2540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6" name="Rounded Rectangle 15"/>
            <p:cNvSpPr/>
            <p:nvPr/>
          </p:nvSpPr>
          <p:spPr>
            <a:xfrm>
              <a:off x="5153025" y="5340350"/>
              <a:ext cx="1095375" cy="831850"/>
            </a:xfrm>
            <a:prstGeom prst="roundRect">
              <a:avLst/>
            </a:prstGeom>
            <a:solidFill>
              <a:schemeClr val="bg1"/>
            </a:solidFill>
            <a:ln w="2540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7" name="Rounded Rectangle 16"/>
            <p:cNvSpPr/>
            <p:nvPr/>
          </p:nvSpPr>
          <p:spPr>
            <a:xfrm>
              <a:off x="1990725" y="4922838"/>
              <a:ext cx="1095375" cy="831850"/>
            </a:xfrm>
            <a:prstGeom prst="roundRect">
              <a:avLst/>
            </a:prstGeom>
            <a:solidFill>
              <a:schemeClr val="bg1"/>
            </a:solidFill>
            <a:ln w="2540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 name="TextBox 1"/>
            <p:cNvSpPr txBox="1"/>
            <p:nvPr/>
          </p:nvSpPr>
          <p:spPr>
            <a:xfrm>
              <a:off x="2362200" y="1925638"/>
              <a:ext cx="1285875" cy="277812"/>
            </a:xfrm>
            <a:prstGeom prst="rect">
              <a:avLst/>
            </a:prstGeom>
            <a:noFill/>
          </p:spPr>
          <p:txBody>
            <a:bodyPr>
              <a:spAutoFit/>
            </a:bodyPr>
            <a:lstStyle/>
            <a:p>
              <a:pPr>
                <a:defRPr/>
              </a:pPr>
              <a:r>
                <a:rPr lang="en-US" sz="1150" b="1" dirty="0">
                  <a:latin typeface="Century Gothic" panose="020B0502020202020204" pitchFamily="34" charset="0"/>
                </a:rPr>
                <a:t>Transportation</a:t>
              </a:r>
            </a:p>
          </p:txBody>
        </p:sp>
        <p:sp>
          <p:nvSpPr>
            <p:cNvPr id="18" name="TextBox 17"/>
            <p:cNvSpPr txBox="1"/>
            <p:nvPr/>
          </p:nvSpPr>
          <p:spPr>
            <a:xfrm>
              <a:off x="1247775" y="2705100"/>
              <a:ext cx="1114425" cy="622300"/>
            </a:xfrm>
            <a:prstGeom prst="rect">
              <a:avLst/>
            </a:prstGeom>
            <a:noFill/>
          </p:spPr>
          <p:txBody>
            <a:bodyPr>
              <a:spAutoFit/>
            </a:bodyPr>
            <a:lstStyle/>
            <a:p>
              <a:pPr>
                <a:defRPr/>
              </a:pPr>
              <a:r>
                <a:rPr lang="en-US" sz="1150" b="1" dirty="0">
                  <a:latin typeface="Century Gothic" panose="020B0502020202020204" pitchFamily="34" charset="0"/>
                </a:rPr>
                <a:t>Mental Health</a:t>
              </a:r>
            </a:p>
            <a:p>
              <a:pPr>
                <a:defRPr/>
              </a:pPr>
              <a:r>
                <a:rPr lang="en-US" sz="1150" b="1" dirty="0">
                  <a:latin typeface="Century Gothic" panose="020B0502020202020204" pitchFamily="34" charset="0"/>
                </a:rPr>
                <a:t>Provider</a:t>
              </a:r>
            </a:p>
          </p:txBody>
        </p:sp>
        <p:sp>
          <p:nvSpPr>
            <p:cNvPr id="19" name="TextBox 18"/>
            <p:cNvSpPr txBox="1"/>
            <p:nvPr/>
          </p:nvSpPr>
          <p:spPr>
            <a:xfrm>
              <a:off x="5972175" y="1925638"/>
              <a:ext cx="1114425" cy="269875"/>
            </a:xfrm>
            <a:prstGeom prst="rect">
              <a:avLst/>
            </a:prstGeom>
            <a:noFill/>
          </p:spPr>
          <p:txBody>
            <a:bodyPr>
              <a:spAutoFit/>
            </a:bodyPr>
            <a:lstStyle/>
            <a:p>
              <a:pPr>
                <a:defRPr/>
              </a:pPr>
              <a:r>
                <a:rPr lang="en-US" sz="1150" b="1" dirty="0">
                  <a:latin typeface="Century Gothic" panose="020B0502020202020204" pitchFamily="34" charset="0"/>
                </a:rPr>
                <a:t>Specialists</a:t>
              </a:r>
            </a:p>
          </p:txBody>
        </p:sp>
        <p:sp>
          <p:nvSpPr>
            <p:cNvPr id="20" name="TextBox 19"/>
            <p:cNvSpPr txBox="1"/>
            <p:nvPr/>
          </p:nvSpPr>
          <p:spPr>
            <a:xfrm>
              <a:off x="1219200" y="3940175"/>
              <a:ext cx="1114425" cy="623888"/>
            </a:xfrm>
            <a:prstGeom prst="rect">
              <a:avLst/>
            </a:prstGeom>
            <a:noFill/>
          </p:spPr>
          <p:txBody>
            <a:bodyPr>
              <a:spAutoFit/>
            </a:bodyPr>
            <a:lstStyle/>
            <a:p>
              <a:pPr>
                <a:defRPr/>
              </a:pPr>
              <a:r>
                <a:rPr lang="en-US" sz="1150" b="1" dirty="0">
                  <a:latin typeface="Century Gothic" panose="020B0502020202020204" pitchFamily="34" charset="0"/>
                </a:rPr>
                <a:t>Health Plan’s</a:t>
              </a:r>
            </a:p>
            <a:p>
              <a:pPr>
                <a:defRPr/>
              </a:pPr>
              <a:r>
                <a:rPr lang="en-US" sz="1150" b="1" dirty="0">
                  <a:latin typeface="Century Gothic" panose="020B0502020202020204" pitchFamily="34" charset="0"/>
                </a:rPr>
                <a:t>SNP Support</a:t>
              </a:r>
            </a:p>
            <a:p>
              <a:pPr>
                <a:defRPr/>
              </a:pPr>
              <a:r>
                <a:rPr lang="en-US" sz="1150" b="1" dirty="0">
                  <a:latin typeface="Century Gothic" panose="020B0502020202020204" pitchFamily="34" charset="0"/>
                </a:rPr>
                <a:t>Staff</a:t>
              </a:r>
            </a:p>
          </p:txBody>
        </p:sp>
        <p:sp>
          <p:nvSpPr>
            <p:cNvPr id="21" name="TextBox 20"/>
            <p:cNvSpPr txBox="1"/>
            <p:nvPr/>
          </p:nvSpPr>
          <p:spPr>
            <a:xfrm>
              <a:off x="4238625" y="1371600"/>
              <a:ext cx="1114425" cy="623888"/>
            </a:xfrm>
            <a:prstGeom prst="rect">
              <a:avLst/>
            </a:prstGeom>
            <a:noFill/>
          </p:spPr>
          <p:txBody>
            <a:bodyPr>
              <a:spAutoFit/>
            </a:bodyPr>
            <a:lstStyle/>
            <a:p>
              <a:pPr>
                <a:defRPr/>
              </a:pPr>
              <a:r>
                <a:rPr lang="en-US" sz="1150" b="1" dirty="0">
                  <a:latin typeface="Century Gothic" panose="020B0502020202020204" pitchFamily="34" charset="0"/>
                </a:rPr>
                <a:t>PCP</a:t>
              </a:r>
            </a:p>
            <a:p>
              <a:pPr>
                <a:defRPr/>
              </a:pPr>
              <a:r>
                <a:rPr lang="en-US" sz="1150" b="1" dirty="0">
                  <a:latin typeface="Century Gothic" panose="020B0502020202020204" pitchFamily="34" charset="0"/>
                </a:rPr>
                <a:t>Medical </a:t>
              </a:r>
            </a:p>
            <a:p>
              <a:pPr>
                <a:defRPr/>
              </a:pPr>
              <a:r>
                <a:rPr lang="en-US" sz="1150" b="1" dirty="0">
                  <a:latin typeface="Century Gothic" panose="020B0502020202020204" pitchFamily="34" charset="0"/>
                </a:rPr>
                <a:t>Home</a:t>
              </a:r>
            </a:p>
          </p:txBody>
        </p:sp>
        <p:sp>
          <p:nvSpPr>
            <p:cNvPr id="22" name="TextBox 21"/>
            <p:cNvSpPr txBox="1"/>
            <p:nvPr/>
          </p:nvSpPr>
          <p:spPr>
            <a:xfrm>
              <a:off x="7134225" y="2794000"/>
              <a:ext cx="1190625" cy="446088"/>
            </a:xfrm>
            <a:prstGeom prst="rect">
              <a:avLst/>
            </a:prstGeom>
            <a:noFill/>
          </p:spPr>
          <p:txBody>
            <a:bodyPr>
              <a:spAutoFit/>
            </a:bodyPr>
            <a:lstStyle/>
            <a:p>
              <a:pPr>
                <a:defRPr/>
              </a:pPr>
              <a:r>
                <a:rPr lang="en-US" sz="1150" b="1" dirty="0">
                  <a:latin typeface="Century Gothic" panose="020B0502020202020204" pitchFamily="34" charset="0"/>
                </a:rPr>
                <a:t>Pharmacy</a:t>
              </a:r>
            </a:p>
            <a:p>
              <a:pPr>
                <a:defRPr/>
              </a:pPr>
              <a:r>
                <a:rPr lang="en-US" sz="1150" b="1" dirty="0">
                  <a:latin typeface="Century Gothic" panose="020B0502020202020204" pitchFamily="34" charset="0"/>
                </a:rPr>
                <a:t>Management</a:t>
              </a:r>
            </a:p>
          </p:txBody>
        </p:sp>
        <p:sp>
          <p:nvSpPr>
            <p:cNvPr id="23" name="TextBox 22"/>
            <p:cNvSpPr txBox="1"/>
            <p:nvPr/>
          </p:nvSpPr>
          <p:spPr>
            <a:xfrm>
              <a:off x="7134225" y="4056063"/>
              <a:ext cx="1114425" cy="446087"/>
            </a:xfrm>
            <a:prstGeom prst="rect">
              <a:avLst/>
            </a:prstGeom>
            <a:noFill/>
          </p:spPr>
          <p:txBody>
            <a:bodyPr>
              <a:spAutoFit/>
            </a:bodyPr>
            <a:lstStyle/>
            <a:p>
              <a:pPr>
                <a:defRPr/>
              </a:pPr>
              <a:r>
                <a:rPr lang="en-US" sz="1150" b="1" dirty="0" smtClean="0">
                  <a:latin typeface="Century Gothic" panose="020B0502020202020204" pitchFamily="34" charset="0"/>
                </a:rPr>
                <a:t>Care </a:t>
              </a:r>
              <a:r>
                <a:rPr lang="en-US" sz="1150" b="1" dirty="0">
                  <a:latin typeface="Century Gothic" panose="020B0502020202020204" pitchFamily="34" charset="0"/>
                </a:rPr>
                <a:t>Manager</a:t>
              </a:r>
            </a:p>
          </p:txBody>
        </p:sp>
        <p:sp>
          <p:nvSpPr>
            <p:cNvPr id="24" name="TextBox 23"/>
            <p:cNvSpPr txBox="1"/>
            <p:nvPr/>
          </p:nvSpPr>
          <p:spPr>
            <a:xfrm>
              <a:off x="6562725" y="5086350"/>
              <a:ext cx="1200150" cy="446088"/>
            </a:xfrm>
            <a:prstGeom prst="rect">
              <a:avLst/>
            </a:prstGeom>
            <a:noFill/>
          </p:spPr>
          <p:txBody>
            <a:bodyPr>
              <a:spAutoFit/>
            </a:bodyPr>
            <a:lstStyle/>
            <a:p>
              <a:pPr>
                <a:defRPr/>
              </a:pPr>
              <a:r>
                <a:rPr lang="en-US" sz="1150" b="1" dirty="0">
                  <a:latin typeface="Century Gothic" panose="020B0502020202020204" pitchFamily="34" charset="0"/>
                </a:rPr>
                <a:t>Disease Management</a:t>
              </a:r>
            </a:p>
          </p:txBody>
        </p:sp>
        <p:sp>
          <p:nvSpPr>
            <p:cNvPr id="25" name="TextBox 24"/>
            <p:cNvSpPr txBox="1"/>
            <p:nvPr/>
          </p:nvSpPr>
          <p:spPr>
            <a:xfrm>
              <a:off x="5133975" y="5591175"/>
              <a:ext cx="1114425" cy="269875"/>
            </a:xfrm>
            <a:prstGeom prst="rect">
              <a:avLst/>
            </a:prstGeom>
            <a:noFill/>
          </p:spPr>
          <p:txBody>
            <a:bodyPr>
              <a:spAutoFit/>
            </a:bodyPr>
            <a:lstStyle/>
            <a:p>
              <a:pPr>
                <a:defRPr/>
              </a:pPr>
              <a:r>
                <a:rPr lang="en-US" sz="1150" b="1" dirty="0">
                  <a:latin typeface="Century Gothic" panose="020B0502020202020204" pitchFamily="34" charset="0"/>
                </a:rPr>
                <a:t>Dental</a:t>
              </a:r>
            </a:p>
          </p:txBody>
        </p:sp>
        <p:sp>
          <p:nvSpPr>
            <p:cNvPr id="26" name="TextBox 25"/>
            <p:cNvSpPr txBox="1"/>
            <p:nvPr/>
          </p:nvSpPr>
          <p:spPr>
            <a:xfrm>
              <a:off x="1990725" y="5145088"/>
              <a:ext cx="1095375" cy="446087"/>
            </a:xfrm>
            <a:prstGeom prst="rect">
              <a:avLst/>
            </a:prstGeom>
            <a:noFill/>
          </p:spPr>
          <p:txBody>
            <a:bodyPr>
              <a:spAutoFit/>
            </a:bodyPr>
            <a:lstStyle/>
            <a:p>
              <a:pPr>
                <a:defRPr/>
              </a:pPr>
              <a:r>
                <a:rPr lang="en-US" sz="1150" b="1" dirty="0">
                  <a:latin typeface="Century Gothic" panose="020B0502020202020204" pitchFamily="34" charset="0"/>
                </a:rPr>
                <a:t>Social Services</a:t>
              </a:r>
            </a:p>
          </p:txBody>
        </p:sp>
        <p:sp>
          <p:nvSpPr>
            <p:cNvPr id="28" name="Rounded Rectangle 27"/>
            <p:cNvSpPr/>
            <p:nvPr/>
          </p:nvSpPr>
          <p:spPr>
            <a:xfrm>
              <a:off x="3535363" y="5368925"/>
              <a:ext cx="1095375" cy="831850"/>
            </a:xfrm>
            <a:prstGeom prst="roundRect">
              <a:avLst/>
            </a:prstGeom>
            <a:solidFill>
              <a:schemeClr val="bg1"/>
            </a:solidFill>
            <a:ln w="25400">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7" name="TextBox 26"/>
            <p:cNvSpPr txBox="1"/>
            <p:nvPr/>
          </p:nvSpPr>
          <p:spPr>
            <a:xfrm>
              <a:off x="3535363" y="5649913"/>
              <a:ext cx="1095375" cy="269875"/>
            </a:xfrm>
            <a:prstGeom prst="rect">
              <a:avLst/>
            </a:prstGeom>
            <a:noFill/>
          </p:spPr>
          <p:txBody>
            <a:bodyPr>
              <a:spAutoFit/>
            </a:bodyPr>
            <a:lstStyle/>
            <a:p>
              <a:pPr>
                <a:defRPr/>
              </a:pPr>
              <a:r>
                <a:rPr lang="en-US" sz="1150" b="1" dirty="0">
                  <a:latin typeface="Century Gothic" panose="020B0502020202020204" pitchFamily="34" charset="0"/>
                </a:rPr>
                <a:t>Optical</a:t>
              </a:r>
            </a:p>
          </p:txBody>
        </p:sp>
      </p:grpSp>
      <p:sp>
        <p:nvSpPr>
          <p:cNvPr id="30" name="Footer Placeholder 3"/>
          <p:cNvSpPr>
            <a:spLocks noGrp="1"/>
          </p:cNvSpPr>
          <p:nvPr>
            <p:ph type="ftr" sz="quarter" idx="4294967295"/>
          </p:nvPr>
        </p:nvSpPr>
        <p:spPr bwMode="auto">
          <a:xfrm>
            <a:off x="664029" y="6605194"/>
            <a:ext cx="3581400" cy="2562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r>
              <a:rPr lang="en-US" altLang="en-US" sz="1000" dirty="0" smtClean="0">
                <a:solidFill>
                  <a:srgbClr val="FFFFFF"/>
                </a:solidFill>
              </a:rPr>
              <a:t>© 2015 Easy Choice Health Plan Health Plans Inc.  </a:t>
            </a:r>
          </a:p>
        </p:txBody>
      </p:sp>
      <p:pic>
        <p:nvPicPr>
          <p:cNvPr id="41986" name="Picture 2"/>
          <p:cNvPicPr>
            <a:picLocks noChangeAspect="1" noChangeArrowheads="1"/>
          </p:cNvPicPr>
          <p:nvPr>
            <p:custDataLst>
              <p:tags r:id="rId3"/>
            </p:custDataLst>
          </p:nvPr>
        </p:nvPicPr>
        <p:blipFill>
          <a:blip r:embed="rId8">
            <a:extLst>
              <a:ext uri="{BEBA8EAE-BF5A-486C-A8C5-ECC9F3942E4B}">
                <a14:imgProps xmlns:a14="http://schemas.microsoft.com/office/drawing/2010/main">
                  <a14:imgLayer r:embed="rId9">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3151389" y="4482874"/>
            <a:ext cx="3099666"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39387" y="4359376"/>
            <a:ext cx="2688070" cy="523220"/>
          </a:xfrm>
          <a:prstGeom prst="rect">
            <a:avLst/>
          </a:prstGeom>
          <a:noFill/>
        </p:spPr>
        <p:txBody>
          <a:bodyPr wrap="square" rtlCol="0">
            <a:spAutoFit/>
          </a:bodyPr>
          <a:lstStyle/>
          <a:p>
            <a:r>
              <a:rPr lang="en-US" sz="1400" b="1" dirty="0" smtClean="0">
                <a:solidFill>
                  <a:srgbClr val="6B8795"/>
                </a:solidFill>
              </a:rPr>
              <a:t>Updates Documented in Easy Choice Health Plan System</a:t>
            </a:r>
            <a:r>
              <a:rPr lang="en-US" sz="1400" dirty="0" smtClean="0">
                <a:solidFill>
                  <a:srgbClr val="6B8795"/>
                </a:solidFill>
              </a:rPr>
              <a:t>. </a:t>
            </a:r>
            <a:endParaRPr lang="en-US" sz="1400" dirty="0">
              <a:solidFill>
                <a:srgbClr val="6B8795"/>
              </a:solidFill>
            </a:endParaRPr>
          </a:p>
        </p:txBody>
      </p:sp>
    </p:spTree>
    <p:custDataLst>
      <p:tags r:id="rId1"/>
    </p:custDataLst>
    <p:extLst>
      <p:ext uri="{BB962C8B-B14F-4D97-AF65-F5344CB8AC3E}">
        <p14:creationId xmlns:p14="http://schemas.microsoft.com/office/powerpoint/2010/main" val="1585674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4" name="Rectangle 86" hidden="1"/>
          <p:cNvGraphicFramePr>
            <a:graphicFrameLocks/>
          </p:cNvGraphicFramePr>
          <p:nvPr>
            <p:custDataLst>
              <p:tags r:id="rId3"/>
            </p:custDataLst>
          </p:nvPr>
        </p:nvGraphicFramePr>
        <p:xfrm>
          <a:off x="0" y="0"/>
          <a:ext cx="149225" cy="149225"/>
        </p:xfrm>
        <a:graphic>
          <a:graphicData uri="http://schemas.openxmlformats.org/presentationml/2006/ole">
            <mc:AlternateContent xmlns:mc="http://schemas.openxmlformats.org/markup-compatibility/2006">
              <mc:Choice xmlns:v="urn:schemas-microsoft-com:vml" Requires="v">
                <p:oleObj spid="_x0000_s1051"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9225"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7" name="Rectangle 132"/>
          <p:cNvSpPr>
            <a:spLocks noChangeArrowheads="1"/>
          </p:cNvSpPr>
          <p:nvPr/>
        </p:nvSpPr>
        <p:spPr bwMode="black">
          <a:xfrm>
            <a:off x="174171" y="1097279"/>
            <a:ext cx="83820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671513" indent="-212725">
              <a:defRPr sz="1200">
                <a:solidFill>
                  <a:schemeClr val="tx1"/>
                </a:solidFill>
                <a:latin typeface="Arial" charset="0"/>
              </a:defRPr>
            </a:lvl3pPr>
            <a:lvl4pPr marL="1657350" indent="-28575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l">
              <a:spcBef>
                <a:spcPct val="100000"/>
              </a:spcBef>
            </a:pPr>
            <a:r>
              <a:rPr lang="en-US" altLang="en-US" sz="2000" b="1" dirty="0">
                <a:latin typeface="Arial" panose="020B0604020202020204" pitchFamily="34" charset="0"/>
                <a:cs typeface="Arial" panose="020B0604020202020204" pitchFamily="34" charset="0"/>
              </a:rPr>
              <a:t>After completing this training, you should now be able to:</a:t>
            </a:r>
          </a:p>
          <a:p>
            <a:pPr lvl="2" algn="l">
              <a:spcBef>
                <a:spcPts val="600"/>
              </a:spcBef>
              <a:buClr>
                <a:schemeClr val="tx1"/>
              </a:buClr>
              <a:buFontTx/>
              <a:buChar char="•"/>
            </a:pPr>
            <a:r>
              <a:rPr lang="en-US" altLang="en-US" sz="2000" dirty="0">
                <a:latin typeface="Arial" panose="020B0604020202020204" pitchFamily="34" charset="0"/>
                <a:cs typeface="Arial" panose="020B0604020202020204" pitchFamily="34" charset="0"/>
              </a:rPr>
              <a:t>Describe </a:t>
            </a:r>
            <a:r>
              <a:rPr lang="en-US" altLang="en-US" sz="2000" dirty="0" smtClean="0">
                <a:latin typeface="Arial" panose="020B0604020202020204" pitchFamily="34" charset="0"/>
                <a:cs typeface="Arial" panose="020B0604020202020204" pitchFamily="34" charset="0"/>
              </a:rPr>
              <a:t>Easy Choice Health Plan’s </a:t>
            </a:r>
            <a:r>
              <a:rPr lang="en-US" altLang="en-US" sz="2000" dirty="0">
                <a:latin typeface="Arial" panose="020B0604020202020204" pitchFamily="34" charset="0"/>
                <a:cs typeface="Arial" panose="020B0604020202020204" pitchFamily="34" charset="0"/>
              </a:rPr>
              <a:t>Model of Care (MOC) </a:t>
            </a:r>
            <a:r>
              <a:rPr lang="en-US" altLang="en-US" sz="2000" dirty="0" smtClean="0">
                <a:latin typeface="Arial" panose="020B0604020202020204" pitchFamily="34" charset="0"/>
                <a:cs typeface="Arial" panose="020B0604020202020204" pitchFamily="34" charset="0"/>
              </a:rPr>
              <a:t>Program </a:t>
            </a:r>
            <a:endParaRPr lang="en-US" altLang="en-US" sz="2000" dirty="0">
              <a:latin typeface="Arial" panose="020B0604020202020204" pitchFamily="34" charset="0"/>
              <a:cs typeface="Arial" panose="020B0604020202020204" pitchFamily="34" charset="0"/>
            </a:endParaRPr>
          </a:p>
          <a:p>
            <a:pPr lvl="2" algn="l">
              <a:spcBef>
                <a:spcPts val="600"/>
              </a:spcBef>
              <a:buClr>
                <a:schemeClr val="tx1"/>
              </a:buClr>
              <a:buFontTx/>
              <a:buChar char="•"/>
            </a:pPr>
            <a:r>
              <a:rPr lang="en-US" altLang="en-US" sz="2000" dirty="0">
                <a:latin typeface="Arial" panose="020B0604020202020204" pitchFamily="34" charset="0"/>
                <a:cs typeface="Arial" panose="020B0604020202020204" pitchFamily="34" charset="0"/>
              </a:rPr>
              <a:t>Explain the </a:t>
            </a:r>
            <a:r>
              <a:rPr lang="en-US" altLang="en-US" sz="2000" dirty="0" smtClean="0">
                <a:latin typeface="Arial" panose="020B0604020202020204" pitchFamily="34" charset="0"/>
                <a:cs typeface="Arial" panose="020B0604020202020204" pitchFamily="34" charset="0"/>
              </a:rPr>
              <a:t>member experience </a:t>
            </a:r>
            <a:r>
              <a:rPr lang="en-US" altLang="en-US" sz="2000" dirty="0">
                <a:latin typeface="Arial" panose="020B0604020202020204" pitchFamily="34" charset="0"/>
                <a:cs typeface="Arial" panose="020B0604020202020204" pitchFamily="34" charset="0"/>
              </a:rPr>
              <a:t>related to </a:t>
            </a:r>
            <a:r>
              <a:rPr lang="en-US" altLang="en-US" sz="2000" dirty="0" smtClean="0">
                <a:latin typeface="Arial" panose="020B0604020202020204" pitchFamily="34" charset="0"/>
                <a:cs typeface="Arial" panose="020B0604020202020204" pitchFamily="34" charset="0"/>
              </a:rPr>
              <a:t>Easy Choice Health Plan’s </a:t>
            </a:r>
            <a:r>
              <a:rPr lang="en-US" altLang="en-US" sz="2000" dirty="0">
                <a:latin typeface="Arial" panose="020B0604020202020204" pitchFamily="34" charset="0"/>
                <a:cs typeface="Arial" panose="020B0604020202020204" pitchFamily="34" charset="0"/>
              </a:rPr>
              <a:t>MOC </a:t>
            </a:r>
            <a:r>
              <a:rPr lang="en-US" altLang="en-US" sz="2000" dirty="0" smtClean="0">
                <a:latin typeface="Arial" panose="020B0604020202020204" pitchFamily="34" charset="0"/>
                <a:cs typeface="Arial" panose="020B0604020202020204" pitchFamily="34" charset="0"/>
              </a:rPr>
              <a:t>Program</a:t>
            </a:r>
            <a:endParaRPr lang="en-US" altLang="en-US" sz="2000" dirty="0">
              <a:latin typeface="Arial" panose="020B0604020202020204" pitchFamily="34" charset="0"/>
              <a:cs typeface="Arial" panose="020B0604020202020204" pitchFamily="34" charset="0"/>
            </a:endParaRPr>
          </a:p>
          <a:p>
            <a:pPr lvl="2" algn="l">
              <a:spcBef>
                <a:spcPts val="600"/>
              </a:spcBef>
              <a:buClr>
                <a:schemeClr val="tx1"/>
              </a:buClr>
              <a:buFontTx/>
              <a:buChar char="•"/>
            </a:pPr>
            <a:r>
              <a:rPr lang="en-US" altLang="en-US" sz="2000" dirty="0">
                <a:latin typeface="Arial" panose="020B0604020202020204" pitchFamily="34" charset="0"/>
                <a:cs typeface="Arial" panose="020B0604020202020204" pitchFamily="34" charset="0"/>
              </a:rPr>
              <a:t>Identify what </a:t>
            </a:r>
            <a:r>
              <a:rPr lang="en-US" altLang="en-US" sz="2000" dirty="0" smtClean="0">
                <a:latin typeface="Arial" panose="020B0604020202020204" pitchFamily="34" charset="0"/>
                <a:cs typeface="Arial" panose="020B0604020202020204" pitchFamily="34" charset="0"/>
              </a:rPr>
              <a:t>provider participation </a:t>
            </a:r>
            <a:r>
              <a:rPr lang="en-US" altLang="en-US" sz="2000" dirty="0">
                <a:latin typeface="Arial" panose="020B0604020202020204" pitchFamily="34" charset="0"/>
                <a:cs typeface="Arial" panose="020B0604020202020204" pitchFamily="34" charset="0"/>
              </a:rPr>
              <a:t>is needed to make </a:t>
            </a:r>
            <a:r>
              <a:rPr lang="en-US" altLang="en-US" sz="2000" dirty="0" smtClean="0">
                <a:latin typeface="Arial" panose="020B0604020202020204" pitchFamily="34" charset="0"/>
                <a:cs typeface="Arial" panose="020B0604020202020204" pitchFamily="34" charset="0"/>
              </a:rPr>
              <a:t>Easy Choice Health Plan’s </a:t>
            </a:r>
            <a:r>
              <a:rPr lang="en-US" altLang="en-US" sz="2000" dirty="0">
                <a:latin typeface="Arial" panose="020B0604020202020204" pitchFamily="34" charset="0"/>
                <a:cs typeface="Arial" panose="020B0604020202020204" pitchFamily="34" charset="0"/>
              </a:rPr>
              <a:t>MOC Program a </a:t>
            </a:r>
            <a:r>
              <a:rPr lang="en-US" altLang="en-US" sz="2000" dirty="0" smtClean="0">
                <a:latin typeface="Arial" panose="020B0604020202020204" pitchFamily="34" charset="0"/>
                <a:cs typeface="Arial" panose="020B0604020202020204" pitchFamily="34" charset="0"/>
              </a:rPr>
              <a:t>success</a:t>
            </a:r>
            <a:endParaRPr lang="en-US" altLang="en-US" sz="2000" dirty="0">
              <a:latin typeface="Arial" panose="020B0604020202020204" pitchFamily="34" charset="0"/>
              <a:cs typeface="Arial" panose="020B0604020202020204" pitchFamily="34" charset="0"/>
            </a:endParaRPr>
          </a:p>
          <a:p>
            <a:pPr lvl="2" algn="l">
              <a:spcBef>
                <a:spcPts val="600"/>
              </a:spcBef>
              <a:buClr>
                <a:schemeClr val="tx1"/>
              </a:buClr>
              <a:buFontTx/>
              <a:buChar char="•"/>
            </a:pPr>
            <a:r>
              <a:rPr lang="en-US" altLang="en-US" sz="2000" dirty="0">
                <a:latin typeface="Arial" panose="020B0604020202020204" pitchFamily="34" charset="0"/>
                <a:cs typeface="Arial" panose="020B0604020202020204" pitchFamily="34" charset="0"/>
              </a:rPr>
              <a:t>Locate Supplemental Documentation relating to </a:t>
            </a:r>
            <a:r>
              <a:rPr lang="en-US" altLang="en-US" sz="2000" dirty="0" smtClean="0">
                <a:latin typeface="Arial" panose="020B0604020202020204" pitchFamily="34" charset="0"/>
                <a:cs typeface="Arial" panose="020B0604020202020204" pitchFamily="34" charset="0"/>
              </a:rPr>
              <a:t>Easy Choice Health Plan’s </a:t>
            </a:r>
            <a:r>
              <a:rPr lang="en-US" altLang="en-US" sz="2000" dirty="0">
                <a:latin typeface="Arial" panose="020B0604020202020204" pitchFamily="34" charset="0"/>
                <a:cs typeface="Arial" panose="020B0604020202020204" pitchFamily="34" charset="0"/>
              </a:rPr>
              <a:t>MOC Program including: </a:t>
            </a:r>
          </a:p>
          <a:p>
            <a:pPr lvl="3" algn="l">
              <a:spcBef>
                <a:spcPts val="600"/>
              </a:spcBef>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a:t>
            </a:r>
            <a:r>
              <a:rPr lang="en-US" altLang="en-US" sz="2000" dirty="0" smtClean="0">
                <a:latin typeface="Arial" panose="020B0604020202020204" pitchFamily="34" charset="0"/>
                <a:cs typeface="Arial" panose="020B0604020202020204" pitchFamily="34" charset="0"/>
              </a:rPr>
              <a:t>provider notice</a:t>
            </a:r>
            <a:endParaRPr lang="en-US" altLang="en-US" sz="2000" dirty="0">
              <a:latin typeface="Arial" panose="020B0604020202020204" pitchFamily="34" charset="0"/>
              <a:cs typeface="Arial" panose="020B0604020202020204" pitchFamily="34" charset="0"/>
            </a:endParaRPr>
          </a:p>
          <a:p>
            <a:pPr lvl="3" algn="l">
              <a:spcBef>
                <a:spcPts val="600"/>
              </a:spcBef>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D-SNP Model of Care Self-Study Program</a:t>
            </a:r>
          </a:p>
          <a:p>
            <a:pPr lvl="3" algn="l">
              <a:spcBef>
                <a:spcPts val="600"/>
              </a:spcBef>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 sample </a:t>
            </a:r>
            <a:r>
              <a:rPr lang="en-US" altLang="en-US" sz="2000" dirty="0" smtClean="0">
                <a:latin typeface="Arial" panose="020B0604020202020204" pitchFamily="34" charset="0"/>
                <a:cs typeface="Arial" panose="020B0604020202020204" pitchFamily="34" charset="0"/>
              </a:rPr>
              <a:t>care plan</a:t>
            </a:r>
          </a:p>
          <a:p>
            <a:pPr marL="744538" lvl="2" indent="-285750" algn="l">
              <a:spcBef>
                <a:spcPts val="600"/>
              </a:spcBef>
              <a:buClr>
                <a:schemeClr val="tx1"/>
              </a:buClr>
              <a:buFont typeface="Arial" panose="020B0604020202020204" pitchFamily="34" charset="0"/>
              <a:buChar char="•"/>
            </a:pPr>
            <a:r>
              <a:rPr lang="en-US" altLang="en-US" sz="2000" spc="10" dirty="0">
                <a:latin typeface="Arial" panose="020B0604020202020204" pitchFamily="34" charset="0"/>
                <a:cs typeface="Arial" panose="020B0604020202020204" pitchFamily="34" charset="0"/>
              </a:rPr>
              <a:t>Attest </a:t>
            </a:r>
            <a:r>
              <a:rPr lang="en-US" altLang="en-US" sz="2000" spc="10" dirty="0" smtClean="0">
                <a:latin typeface="Arial" panose="020B0604020202020204" pitchFamily="34" charset="0"/>
                <a:cs typeface="Arial" panose="020B0604020202020204" pitchFamily="34" charset="0"/>
              </a:rPr>
              <a:t>you </a:t>
            </a:r>
            <a:r>
              <a:rPr lang="en-US" altLang="en-US" sz="2000" spc="10" dirty="0">
                <a:latin typeface="Arial" panose="020B0604020202020204" pitchFamily="34" charset="0"/>
                <a:cs typeface="Arial" panose="020B0604020202020204" pitchFamily="34" charset="0"/>
              </a:rPr>
              <a:t>were presented with, read, and understood the educational materials for the </a:t>
            </a:r>
            <a:r>
              <a:rPr lang="en-US" altLang="en-US" sz="2000" spc="10" dirty="0" smtClean="0">
                <a:latin typeface="Arial" panose="020B0604020202020204" pitchFamily="34" charset="0"/>
                <a:cs typeface="Arial" panose="020B0604020202020204" pitchFamily="34" charset="0"/>
              </a:rPr>
              <a:t>Easy Choice Health Plan </a:t>
            </a:r>
            <a:r>
              <a:rPr lang="en-US" altLang="en-US" sz="2000" spc="10" dirty="0">
                <a:latin typeface="Arial" panose="020B0604020202020204" pitchFamily="34" charset="0"/>
                <a:cs typeface="Arial" panose="020B0604020202020204" pitchFamily="34" charset="0"/>
              </a:rPr>
              <a:t>Model of Care for D-SNP </a:t>
            </a:r>
            <a:r>
              <a:rPr lang="en-US" altLang="en-US" sz="2000" spc="10" dirty="0" smtClean="0">
                <a:latin typeface="Arial" panose="020B0604020202020204" pitchFamily="34" charset="0"/>
                <a:cs typeface="Arial" panose="020B0604020202020204" pitchFamily="34" charset="0"/>
              </a:rPr>
              <a:t>members</a:t>
            </a:r>
            <a:endParaRPr lang="en-US" altLang="en-US" sz="2000" dirty="0">
              <a:latin typeface="Arial" panose="020B0604020202020204" pitchFamily="34" charset="0"/>
              <a:cs typeface="Arial" panose="020B0604020202020204" pitchFamily="34" charset="0"/>
            </a:endParaRPr>
          </a:p>
        </p:txBody>
      </p:sp>
      <p:sp>
        <p:nvSpPr>
          <p:cNvPr id="40968" name="Title 3"/>
          <p:cNvSpPr txBox="1">
            <a:spLocks/>
          </p:cNvSpPr>
          <p:nvPr/>
        </p:nvSpPr>
        <p:spPr bwMode="auto">
          <a:xfrm>
            <a:off x="274320" y="182880"/>
            <a:ext cx="88392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lgn="l">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lgn="l">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lgn="l">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lgn="l">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3600" b="1" dirty="0">
                <a:latin typeface="Arial" panose="020B0604020202020204" pitchFamily="34" charset="0"/>
                <a:cs typeface="Arial" panose="020B0604020202020204" pitchFamily="34" charset="0"/>
              </a:rPr>
              <a:t>Summary</a:t>
            </a:r>
          </a:p>
        </p:txBody>
      </p:sp>
      <p:sp>
        <p:nvSpPr>
          <p:cNvPr id="12" name="Footer Placeholder 3"/>
          <p:cNvSpPr>
            <a:spLocks noGrp="1"/>
          </p:cNvSpPr>
          <p:nvPr>
            <p:ph type="ftr" sz="quarter" idx="4294967295"/>
          </p:nvPr>
        </p:nvSpPr>
        <p:spPr bwMode="auto">
          <a:xfrm>
            <a:off x="489857" y="6593682"/>
            <a:ext cx="3581400"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r>
              <a:rPr lang="en-US" altLang="en-US" sz="1000" dirty="0" smtClean="0">
                <a:solidFill>
                  <a:srgbClr val="FFFFFF"/>
                </a:solidFill>
              </a:rPr>
              <a:t>© 2015 Easy Choice Health Plan Health Plans Inc.  </a:t>
            </a:r>
          </a:p>
        </p:txBody>
      </p:sp>
    </p:spTree>
    <p:custDataLst>
      <p:tags r:id="rId2"/>
    </p:custDataLst>
    <p:extLst>
      <p:ext uri="{BB962C8B-B14F-4D97-AF65-F5344CB8AC3E}">
        <p14:creationId xmlns:p14="http://schemas.microsoft.com/office/powerpoint/2010/main" val="39250488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http://ts3.mm.bing.net/th?id=H.4889911641309894&amp;w=148&amp;h=121&amp;c=7&amp;rs=1&amp;pid=1.7"/>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7633517" y="3048000"/>
            <a:ext cx="1210946" cy="9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itle 1"/>
          <p:cNvSpPr>
            <a:spLocks noGrp="1"/>
          </p:cNvSpPr>
          <p:nvPr>
            <p:ph type="title" idx="4294967295"/>
          </p:nvPr>
        </p:nvSpPr>
        <p:spPr>
          <a:xfrm>
            <a:off x="274321" y="1"/>
            <a:ext cx="6736080" cy="914400"/>
          </a:xfrm>
        </p:spPr>
        <p:txBody>
          <a:bodyPr>
            <a:normAutofit fontScale="90000"/>
          </a:bodyPr>
          <a:lstStyle/>
          <a:p>
            <a:pPr algn="l">
              <a:defRPr/>
            </a:pPr>
            <a:r>
              <a:rPr lang="en-US" sz="3600" b="1" dirty="0">
                <a:solidFill>
                  <a:schemeClr val="tx1"/>
                </a:solidFill>
                <a:latin typeface="Arial" panose="020B0604020202020204" pitchFamily="34" charset="0"/>
              </a:rPr>
              <a:t>Training Completion Attestation</a:t>
            </a:r>
          </a:p>
        </p:txBody>
      </p:sp>
      <p:sp>
        <p:nvSpPr>
          <p:cNvPr id="27651" name="Content Placeholder 2"/>
          <p:cNvSpPr>
            <a:spLocks noGrp="1"/>
          </p:cNvSpPr>
          <p:nvPr>
            <p:ph idx="4294967295"/>
          </p:nvPr>
        </p:nvSpPr>
        <p:spPr bwMode="auto">
          <a:xfrm>
            <a:off x="304801" y="914400"/>
            <a:ext cx="8458200" cy="5562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spcBef>
                <a:spcPts val="600"/>
              </a:spcBef>
              <a:buNone/>
              <a:defRPr/>
            </a:pPr>
            <a:r>
              <a:rPr lang="en-US" sz="2000" b="1" spc="10" dirty="0" smtClean="0">
                <a:solidFill>
                  <a:srgbClr val="FF9933"/>
                </a:solidFill>
              </a:rPr>
              <a:t>We hope you have found the Model Of Care Training helpful</a:t>
            </a:r>
            <a:r>
              <a:rPr lang="en-US" sz="2000" spc="10" dirty="0" smtClean="0">
                <a:solidFill>
                  <a:srgbClr val="FF9933"/>
                </a:solidFill>
              </a:rPr>
              <a:t> </a:t>
            </a:r>
          </a:p>
          <a:p>
            <a:pPr>
              <a:spcBef>
                <a:spcPts val="600"/>
              </a:spcBef>
              <a:defRPr/>
            </a:pPr>
            <a:r>
              <a:rPr lang="en-US" sz="1800" spc="10" dirty="0" smtClean="0"/>
              <a:t>There is one last step in completing this training: the attestation </a:t>
            </a:r>
          </a:p>
          <a:p>
            <a:pPr>
              <a:spcBef>
                <a:spcPts val="600"/>
              </a:spcBef>
              <a:defRPr/>
            </a:pPr>
            <a:r>
              <a:rPr lang="en-US" sz="1800" spc="10" dirty="0" smtClean="0"/>
              <a:t>For reporting purposes, you must now verify that you have completed this training. </a:t>
            </a:r>
          </a:p>
          <a:p>
            <a:pPr>
              <a:spcBef>
                <a:spcPts val="600"/>
              </a:spcBef>
              <a:defRPr/>
            </a:pPr>
            <a:r>
              <a:rPr lang="en-US" sz="1800" spc="10" dirty="0" smtClean="0"/>
              <a:t>If you do not complete the attestation form for this training, our reporting will indicate you have not completed this requirement and </a:t>
            </a:r>
            <a:r>
              <a:rPr lang="en-US" sz="1800" b="1" spc="10" dirty="0" smtClean="0"/>
              <a:t>YOU WILL NOT BE IN COMPLIANCE. </a:t>
            </a:r>
          </a:p>
          <a:p>
            <a:pPr lvl="3"/>
            <a:r>
              <a:rPr lang="en-US" sz="1800" b="1" dirty="0" smtClean="0"/>
              <a:t>To </a:t>
            </a:r>
            <a:r>
              <a:rPr lang="en-US" sz="1800" b="1" dirty="0"/>
              <a:t>send the attestation follow these instructions: </a:t>
            </a:r>
            <a:endParaRPr lang="en-US" sz="1800" dirty="0"/>
          </a:p>
          <a:p>
            <a:pPr lvl="3"/>
            <a:r>
              <a:rPr lang="en-US" sz="1800" dirty="0"/>
              <a:t>1.Print the </a:t>
            </a:r>
            <a:r>
              <a:rPr lang="en-US" sz="1800" b="1" dirty="0"/>
              <a:t>Attestation Form </a:t>
            </a:r>
            <a:r>
              <a:rPr lang="en-US" sz="1800" dirty="0"/>
              <a:t>(on the next slide) </a:t>
            </a:r>
          </a:p>
          <a:p>
            <a:pPr lvl="3"/>
            <a:r>
              <a:rPr lang="en-US" sz="1800" dirty="0"/>
              <a:t>2.Complete the </a:t>
            </a:r>
            <a:r>
              <a:rPr lang="en-US" sz="1800" b="1" dirty="0"/>
              <a:t>Attestation Form </a:t>
            </a:r>
            <a:endParaRPr lang="en-US" sz="1800" dirty="0"/>
          </a:p>
          <a:p>
            <a:pPr lvl="3"/>
            <a:r>
              <a:rPr lang="en-US" sz="1800" dirty="0"/>
              <a:t>3.Scan and save the completed </a:t>
            </a:r>
            <a:r>
              <a:rPr lang="en-US" sz="1800" b="1" dirty="0"/>
              <a:t>Attestation Form </a:t>
            </a:r>
            <a:r>
              <a:rPr lang="en-US" sz="1800" dirty="0"/>
              <a:t>to your computer </a:t>
            </a:r>
          </a:p>
          <a:p>
            <a:pPr lvl="3"/>
            <a:r>
              <a:rPr lang="en-US" sz="1800" dirty="0" smtClean="0"/>
              <a:t>4.Return to your IPA/Medical Group Representative</a:t>
            </a:r>
          </a:p>
          <a:p>
            <a:pPr marL="0" indent="0" algn="ctr">
              <a:spcBef>
                <a:spcPts val="1200"/>
              </a:spcBef>
              <a:buNone/>
              <a:defRPr/>
            </a:pPr>
            <a:r>
              <a:rPr lang="en-US" sz="2000" b="1" spc="10" dirty="0" smtClean="0">
                <a:solidFill>
                  <a:srgbClr val="FF9933"/>
                </a:solidFill>
              </a:rPr>
              <a:t>We very much appreciate your collaboration and the care and services you provide to your patients – our members.   </a:t>
            </a:r>
            <a:endParaRPr lang="en-US" sz="2000" i="1" spc="10" dirty="0" smtClean="0">
              <a:solidFill>
                <a:srgbClr val="FF9933"/>
              </a:solidFill>
            </a:endParaRPr>
          </a:p>
        </p:txBody>
      </p:sp>
      <p:sp>
        <p:nvSpPr>
          <p:cNvPr id="12" name="Footer Placeholder 3"/>
          <p:cNvSpPr>
            <a:spLocks noGrp="1"/>
          </p:cNvSpPr>
          <p:nvPr>
            <p:ph type="ftr" sz="quarter" idx="4294967295"/>
          </p:nvPr>
        </p:nvSpPr>
        <p:spPr bwMode="auto">
          <a:xfrm>
            <a:off x="489857" y="6593682"/>
            <a:ext cx="3581400"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r>
              <a:rPr lang="en-US" altLang="en-US" sz="1000" dirty="0" smtClean="0">
                <a:solidFill>
                  <a:srgbClr val="FFFFFF"/>
                </a:solidFill>
              </a:rPr>
              <a:t>© 2015 Easy Choice Health Plan Health Plans Inc.  </a:t>
            </a:r>
          </a:p>
        </p:txBody>
      </p:sp>
    </p:spTree>
    <p:custDataLst>
      <p:tags r:id="rId1"/>
    </p:custDataLst>
    <p:extLst>
      <p:ext uri="{BB962C8B-B14F-4D97-AF65-F5344CB8AC3E}">
        <p14:creationId xmlns:p14="http://schemas.microsoft.com/office/powerpoint/2010/main" val="61540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Attestation for Model of Care Training </a:t>
            </a:r>
            <a:r>
              <a:rPr lang="en-US" sz="2800" dirty="0" smtClean="0"/>
              <a:t>–</a:t>
            </a:r>
            <a:br>
              <a:rPr lang="en-US" sz="2800" dirty="0" smtClean="0"/>
            </a:br>
            <a:r>
              <a:rPr lang="en-US" sz="2800" dirty="0" smtClean="0"/>
              <a:t>Provider</a:t>
            </a:r>
            <a:endParaRPr lang="en-US" sz="2800" dirty="0"/>
          </a:p>
        </p:txBody>
      </p:sp>
      <p:sp>
        <p:nvSpPr>
          <p:cNvPr id="4" name="Content Placeholder 3"/>
          <p:cNvSpPr>
            <a:spLocks noGrp="1"/>
          </p:cNvSpPr>
          <p:nvPr>
            <p:ph idx="1"/>
          </p:nvPr>
        </p:nvSpPr>
        <p:spPr/>
        <p:txBody>
          <a:bodyPr/>
          <a:lstStyle/>
          <a:p>
            <a:pPr marL="0" lvl="0" indent="0">
              <a:buNone/>
            </a:pPr>
            <a:endParaRPr lang="en-US" sz="1200" b="1" dirty="0">
              <a:solidFill>
                <a:prstClr val="black"/>
              </a:solidFill>
            </a:endParaRPr>
          </a:p>
          <a:p>
            <a:pPr marL="0" indent="0">
              <a:lnSpc>
                <a:spcPct val="150000"/>
              </a:lnSpc>
              <a:buNone/>
            </a:pPr>
            <a:r>
              <a:rPr lang="en-US" sz="1200" dirty="0"/>
              <a:t>_________	</a:t>
            </a:r>
            <a:r>
              <a:rPr lang="en-US" sz="1400" dirty="0"/>
              <a:t>I attest that </a:t>
            </a:r>
            <a:r>
              <a:rPr lang="en-US" sz="1400" dirty="0" smtClean="0"/>
              <a:t>I have </a:t>
            </a:r>
            <a:r>
              <a:rPr lang="en-US" sz="1400" dirty="0"/>
              <a:t>received </a:t>
            </a:r>
            <a:r>
              <a:rPr lang="en-US" sz="1400" dirty="0" smtClean="0"/>
              <a:t> and read the </a:t>
            </a:r>
            <a:r>
              <a:rPr lang="en-US" sz="1400" dirty="0"/>
              <a:t>WellCare/ Easy Choice Health Plan Model of Care (MOC) training. (Centers for Medicare and Medicaid (CMS) Regulation </a:t>
            </a:r>
            <a:r>
              <a:rPr lang="en-US" sz="1400" b="1" dirty="0"/>
              <a:t>42 CFR §422.102(f)(2)(ii). </a:t>
            </a:r>
            <a:endParaRPr lang="en-US" sz="1400" b="1" dirty="0" smtClean="0"/>
          </a:p>
          <a:p>
            <a:pPr marL="0" indent="0">
              <a:lnSpc>
                <a:spcPct val="150000"/>
              </a:lnSpc>
              <a:buNone/>
            </a:pPr>
            <a:r>
              <a:rPr lang="en-US" sz="1400" dirty="0"/>
              <a:t>_________	I attest that </a:t>
            </a:r>
            <a:r>
              <a:rPr lang="en-US" sz="1400" dirty="0" smtClean="0"/>
              <a:t>I am willing to participate in the MOC requirements for the members for whom I provide care. Such activities may include providing information to the Case Manager, updating the care plan when necessary, discussing the care plan with the ECHP Case Manager and communicating with the Interdisciplinary Care Team as requested.</a:t>
            </a:r>
            <a:endParaRPr lang="en-US" sz="1400" b="1" dirty="0"/>
          </a:p>
          <a:p>
            <a:pPr marL="0" indent="0">
              <a:buNone/>
            </a:pPr>
            <a:endParaRPr lang="en-US" sz="1200" b="1" dirty="0"/>
          </a:p>
          <a:p>
            <a:pPr marL="0" lvl="0" indent="0">
              <a:buNone/>
            </a:pPr>
            <a:endParaRPr lang="en-US" sz="1200" b="1" dirty="0" smtClean="0">
              <a:solidFill>
                <a:prstClr val="black"/>
              </a:solidFill>
            </a:endParaRPr>
          </a:p>
          <a:p>
            <a:pPr marL="0" lvl="0" indent="0">
              <a:buNone/>
            </a:pPr>
            <a:endParaRPr lang="en-US" sz="1200" b="1" dirty="0">
              <a:solidFill>
                <a:prstClr val="black"/>
              </a:solidFill>
            </a:endParaRPr>
          </a:p>
          <a:p>
            <a:pPr marL="0" lvl="0" indent="0">
              <a:buNone/>
            </a:pPr>
            <a:endParaRPr lang="en-US" sz="1200" b="1" dirty="0" smtClean="0">
              <a:solidFill>
                <a:prstClr val="black"/>
              </a:solidFill>
            </a:endParaRPr>
          </a:p>
          <a:p>
            <a:pPr marL="0" lvl="0" indent="0">
              <a:lnSpc>
                <a:spcPct val="200000"/>
              </a:lnSpc>
              <a:buNone/>
            </a:pPr>
            <a:endParaRPr lang="en-US" sz="1200" b="1" dirty="0">
              <a:solidFill>
                <a:prstClr val="black"/>
              </a:solidFill>
            </a:endParaRPr>
          </a:p>
          <a:p>
            <a:pPr marL="0" lvl="0" indent="0">
              <a:lnSpc>
                <a:spcPct val="200000"/>
              </a:lnSpc>
              <a:buNone/>
            </a:pPr>
            <a:r>
              <a:rPr lang="en-US" sz="1200" b="1" dirty="0" smtClean="0"/>
              <a:t>Signature</a:t>
            </a:r>
            <a:r>
              <a:rPr lang="en-US" sz="1200" b="1" dirty="0"/>
              <a:t>: _________________________________________Printed Name: __________________________________</a:t>
            </a:r>
          </a:p>
          <a:p>
            <a:pPr marL="0" lvl="0" indent="0">
              <a:lnSpc>
                <a:spcPct val="200000"/>
              </a:lnSpc>
              <a:buNone/>
            </a:pPr>
            <a:r>
              <a:rPr lang="en-US" sz="1200" b="1" dirty="0"/>
              <a:t>Date: ________________________________   Organization Name: _________________________________________</a:t>
            </a:r>
          </a:p>
          <a:p>
            <a:pPr marL="0" lvl="0" indent="0" algn="ctr">
              <a:buNone/>
            </a:pPr>
            <a:endParaRPr lang="en-US" sz="1200" b="1" dirty="0">
              <a:solidFill>
                <a:prstClr val="black"/>
              </a:solidFill>
            </a:endParaRPr>
          </a:p>
          <a:p>
            <a:pPr marL="0" lvl="0" indent="0" algn="ctr">
              <a:buNone/>
            </a:pPr>
            <a:r>
              <a:rPr lang="en-US" sz="1400" b="1" dirty="0">
                <a:solidFill>
                  <a:srgbClr val="F79646">
                    <a:lumMod val="75000"/>
                  </a:srgbClr>
                </a:solidFill>
              </a:rPr>
              <a:t>Return this attestation to your IPA Medical Group’s Representative for Easy Choice Health Plan</a:t>
            </a:r>
            <a:endParaRPr lang="en-US" sz="2800" dirty="0">
              <a:solidFill>
                <a:srgbClr val="F79646">
                  <a:lumMod val="75000"/>
                </a:srgbClr>
              </a:solidFill>
            </a:endParaRPr>
          </a:p>
          <a:p>
            <a:endParaRPr lang="en-US" dirty="0"/>
          </a:p>
        </p:txBody>
      </p:sp>
      <p:sp>
        <p:nvSpPr>
          <p:cNvPr id="5" name="Footer Placeholder 1"/>
          <p:cNvSpPr>
            <a:spLocks noGrp="1"/>
          </p:cNvSpPr>
          <p:nvPr>
            <p:ph type="ftr" sz="quarter" idx="3"/>
          </p:nvPr>
        </p:nvSpPr>
        <p:spPr/>
        <p:txBody>
          <a:bodyPr/>
          <a:lstStyle/>
          <a:p>
            <a:r>
              <a:rPr lang="en-US" altLang="en-US" sz="1000" dirty="0" smtClean="0">
                <a:solidFill>
                  <a:schemeClr val="tx1"/>
                </a:solidFill>
              </a:rPr>
              <a:t>© 2015 Easy Choice Health Plan Health Plans Inc.  </a:t>
            </a:r>
          </a:p>
        </p:txBody>
      </p:sp>
    </p:spTree>
    <p:extLst>
      <p:ext uri="{BB962C8B-B14F-4D97-AF65-F5344CB8AC3E}">
        <p14:creationId xmlns:p14="http://schemas.microsoft.com/office/powerpoint/2010/main" val="1298461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800" dirty="0"/>
              <a:t>Attestation for Model of Care </a:t>
            </a:r>
            <a:r>
              <a:rPr lang="en-US" sz="2800" dirty="0" smtClean="0"/>
              <a:t>Training- </a:t>
            </a:r>
            <a:br>
              <a:rPr lang="en-US" sz="2800" dirty="0" smtClean="0"/>
            </a:br>
            <a:r>
              <a:rPr lang="en-US" sz="2800" dirty="0" smtClean="0"/>
              <a:t>IPA/Medical Group </a:t>
            </a:r>
            <a:endParaRPr lang="en-US" sz="2800" dirty="0"/>
          </a:p>
        </p:txBody>
      </p:sp>
      <p:sp>
        <p:nvSpPr>
          <p:cNvPr id="6" name="Content Placeholder 5"/>
          <p:cNvSpPr>
            <a:spLocks noGrp="1"/>
          </p:cNvSpPr>
          <p:nvPr>
            <p:ph idx="1"/>
          </p:nvPr>
        </p:nvSpPr>
        <p:spPr/>
        <p:txBody>
          <a:bodyPr>
            <a:normAutofit fontScale="92500"/>
          </a:bodyPr>
          <a:lstStyle/>
          <a:p>
            <a:endParaRPr lang="en-US" dirty="0"/>
          </a:p>
          <a:p>
            <a:r>
              <a:rPr lang="en-US" dirty="0" smtClean="0"/>
              <a:t>_________</a:t>
            </a:r>
            <a:r>
              <a:rPr lang="en-US" dirty="0"/>
              <a:t>	</a:t>
            </a:r>
            <a:r>
              <a:rPr lang="en-US" sz="1600" dirty="0"/>
              <a:t>I attest that my organization and its contracted providers have received the WellCare/ Easy Choice Health Plan Model of Care (MOC) training. (Centers for Medicare and Medicaid (CMS) Regulation </a:t>
            </a:r>
            <a:r>
              <a:rPr lang="en-US" sz="1600" b="1" dirty="0"/>
              <a:t>42 CFR §422.102(f)(2)(ii). </a:t>
            </a:r>
          </a:p>
          <a:p>
            <a:r>
              <a:rPr lang="en-US" dirty="0" smtClean="0"/>
              <a:t>_________  </a:t>
            </a:r>
            <a:r>
              <a:rPr lang="en-US" sz="1600" dirty="0" smtClean="0"/>
              <a:t>I </a:t>
            </a:r>
            <a:r>
              <a:rPr lang="en-US" sz="1600" dirty="0"/>
              <a:t>attest that my organization has established a mechanism for compliance with the provider training requirement. </a:t>
            </a:r>
          </a:p>
          <a:p>
            <a:pPr marL="590550" lvl="3" indent="-285750">
              <a:buFont typeface="Arial" panose="020B0604020202020204" pitchFamily="34" charset="0"/>
              <a:buChar char="•"/>
            </a:pPr>
            <a:r>
              <a:rPr lang="en-US" sz="1600" dirty="0" smtClean="0"/>
              <a:t>Your </a:t>
            </a:r>
            <a:r>
              <a:rPr lang="en-US" sz="1600" dirty="0"/>
              <a:t>organization must establish a process for compliance, including but not limited to: </a:t>
            </a:r>
            <a:r>
              <a:rPr lang="en-US" sz="1600" dirty="0" smtClean="0"/>
              <a:t>dissemination </a:t>
            </a:r>
            <a:r>
              <a:rPr lang="en-US" sz="1600" dirty="0"/>
              <a:t>to providers the WellCare / Easy Choice Health Plan MOC training, maintenance of all documentation including rosters, and a process for annual re-training. </a:t>
            </a:r>
            <a:endParaRPr lang="en-US" sz="1600" dirty="0" smtClean="0"/>
          </a:p>
          <a:p>
            <a:pPr marL="0" indent="0"/>
            <a:r>
              <a:rPr lang="en-US" dirty="0" smtClean="0"/>
              <a:t> _________ </a:t>
            </a:r>
            <a:r>
              <a:rPr lang="en-US" sz="1600" dirty="0" smtClean="0"/>
              <a:t>I </a:t>
            </a:r>
            <a:r>
              <a:rPr lang="en-US" sz="1600" dirty="0"/>
              <a:t>attest that within sixty (60) days receipt of this notice, my organization will provide to WellCare / Easy Choice Health Plan a roster of all providers who received the training and a signed Attestation for WellCare / Easy Choice Health Plan Model of Care Training. </a:t>
            </a:r>
            <a:endParaRPr lang="en-US" sz="1600" dirty="0" smtClean="0"/>
          </a:p>
          <a:p>
            <a:pPr marL="684213" lvl="4" indent="-171450">
              <a:buFont typeface="Arial" panose="020B0604020202020204" pitchFamily="34" charset="0"/>
              <a:buChar char="•"/>
            </a:pPr>
            <a:r>
              <a:rPr lang="en-US" sz="1600" dirty="0" smtClean="0"/>
              <a:t>Providers </a:t>
            </a:r>
            <a:r>
              <a:rPr lang="en-US" sz="1600" dirty="0"/>
              <a:t>that render services for members in the Dual-Special Needs Program (D-SNP) program are required to take the WellCare/ Easy Choice Health Plan MOC training. </a:t>
            </a:r>
            <a:endParaRPr lang="en-US" sz="1600" dirty="0" smtClean="0"/>
          </a:p>
          <a:p>
            <a:pPr marL="684213" lvl="4" indent="-171450">
              <a:buFont typeface="Arial" panose="020B0604020202020204" pitchFamily="34" charset="0"/>
              <a:buChar char="•"/>
            </a:pPr>
            <a:endParaRPr lang="en-US" sz="1600" dirty="0"/>
          </a:p>
          <a:p>
            <a:pPr marL="0" indent="0">
              <a:buNone/>
            </a:pPr>
            <a:r>
              <a:rPr lang="en-US" sz="1200" b="1" dirty="0" smtClean="0"/>
              <a:t>Signature: _________________________________________Printed Name: __________________________________</a:t>
            </a:r>
          </a:p>
          <a:p>
            <a:pPr marL="0" indent="0">
              <a:buNone/>
            </a:pPr>
            <a:r>
              <a:rPr lang="en-US" sz="1200" b="1" dirty="0" smtClean="0"/>
              <a:t>Date: ________________________________   Organization Name: _________________________________________</a:t>
            </a:r>
          </a:p>
          <a:p>
            <a:pPr marL="0" indent="0" algn="ctr">
              <a:buNone/>
            </a:pPr>
            <a:endParaRPr lang="en-US" sz="1200" b="1" dirty="0" smtClean="0"/>
          </a:p>
          <a:p>
            <a:pPr marL="0" indent="0" algn="ctr">
              <a:buNone/>
            </a:pPr>
            <a:r>
              <a:rPr lang="en-US" sz="1400" b="1" dirty="0" smtClean="0">
                <a:solidFill>
                  <a:schemeClr val="accent6">
                    <a:lumMod val="75000"/>
                  </a:schemeClr>
                </a:solidFill>
              </a:rPr>
              <a:t>Return this attestation to your Easy Choice Health Plan Representative </a:t>
            </a:r>
          </a:p>
          <a:p>
            <a:pPr marL="0" indent="0" algn="ctr">
              <a:buNone/>
            </a:pPr>
            <a:r>
              <a:rPr lang="en-US" sz="1400" b="1" dirty="0" smtClean="0">
                <a:solidFill>
                  <a:schemeClr val="accent6">
                    <a:lumMod val="75000"/>
                  </a:schemeClr>
                </a:solidFill>
              </a:rPr>
              <a:t>via email: </a:t>
            </a:r>
            <a:r>
              <a:rPr lang="en-US" sz="1400" b="1" u="sng" dirty="0" err="1">
                <a:solidFill>
                  <a:schemeClr val="accent6">
                    <a:lumMod val="75000"/>
                  </a:schemeClr>
                </a:solidFill>
              </a:rPr>
              <a:t>ECProviderAttestations@wellcare</a:t>
            </a:r>
            <a:endParaRPr lang="en-US" sz="1400" b="1" u="sng" dirty="0">
              <a:solidFill>
                <a:schemeClr val="accent6">
                  <a:lumMod val="75000"/>
                </a:schemeClr>
              </a:solidFill>
            </a:endParaRPr>
          </a:p>
        </p:txBody>
      </p:sp>
      <p:sp>
        <p:nvSpPr>
          <p:cNvPr id="2" name="Footer Placeholder 1"/>
          <p:cNvSpPr>
            <a:spLocks noGrp="1"/>
          </p:cNvSpPr>
          <p:nvPr>
            <p:ph type="ftr" sz="quarter" idx="3"/>
          </p:nvPr>
        </p:nvSpPr>
        <p:spPr/>
        <p:txBody>
          <a:bodyPr/>
          <a:lstStyle/>
          <a:p>
            <a:r>
              <a:rPr lang="en-US" altLang="en-US" sz="1000" dirty="0" smtClean="0">
                <a:solidFill>
                  <a:schemeClr val="tx1"/>
                </a:solidFill>
              </a:rPr>
              <a:t>© 2015 Easy Choice Health Plan Health Plans Inc.  </a:t>
            </a:r>
          </a:p>
        </p:txBody>
      </p:sp>
    </p:spTree>
    <p:extLst>
      <p:ext uri="{BB962C8B-B14F-4D97-AF65-F5344CB8AC3E}">
        <p14:creationId xmlns:p14="http://schemas.microsoft.com/office/powerpoint/2010/main" val="725670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Terms and </a:t>
            </a:r>
            <a:r>
              <a:rPr lang="en-US" dirty="0" smtClean="0"/>
              <a:t>Acronyms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1039536"/>
              </p:ext>
            </p:extLst>
          </p:nvPr>
        </p:nvGraphicFramePr>
        <p:xfrm>
          <a:off x="222250" y="1273173"/>
          <a:ext cx="8688388" cy="5044450"/>
        </p:xfrm>
        <a:graphic>
          <a:graphicData uri="http://schemas.openxmlformats.org/drawingml/2006/table">
            <a:tbl>
              <a:tblPr firstRow="1" bandRow="1">
                <a:tableStyleId>{5C22544A-7EE6-4342-B048-85BDC9FD1C3A}</a:tableStyleId>
              </a:tblPr>
              <a:tblGrid>
                <a:gridCol w="4344194"/>
                <a:gridCol w="4344194"/>
              </a:tblGrid>
              <a:tr h="0">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1600" b="1" u="none" strike="noStrike" cap="none" normalizeH="0" baseline="0" dirty="0" smtClean="0">
                          <a:ln>
                            <a:noFill/>
                          </a:ln>
                          <a:solidFill>
                            <a:schemeClr val="bg1"/>
                          </a:solidFill>
                          <a:effectLst/>
                          <a:latin typeface="+mn-lt"/>
                        </a:rPr>
                        <a:t>Term / Acronym</a:t>
                      </a:r>
                      <a:endParaRPr kumimoji="0" lang="en-US" sz="1600" b="1" i="0" u="none" strike="noStrike" cap="none" normalizeH="0" baseline="0" dirty="0" smtClean="0">
                        <a:ln>
                          <a:noFill/>
                        </a:ln>
                        <a:solidFill>
                          <a:schemeClr val="bg1"/>
                        </a:solidFill>
                        <a:effectLst/>
                        <a:latin typeface="+mn-lt"/>
                        <a:ea typeface="Times New Roman" pitchFamily="18" charset="0"/>
                        <a:cs typeface="Arial" charset="0"/>
                      </a:endParaRPr>
                    </a:p>
                  </a:txBody>
                  <a:tcPr marT="45721" marB="45721" anchor="ctr" horzOverflow="overflow"/>
                </a:tc>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1600" b="1" u="none" strike="noStrike" cap="none" normalizeH="0" baseline="0" dirty="0" smtClean="0">
                          <a:ln>
                            <a:noFill/>
                          </a:ln>
                          <a:solidFill>
                            <a:schemeClr val="bg1"/>
                          </a:solidFill>
                          <a:effectLst/>
                          <a:latin typeface="+mn-lt"/>
                        </a:rPr>
                        <a:t>Definition</a:t>
                      </a:r>
                      <a:endParaRPr kumimoji="0" lang="en-US" sz="1600" b="1" i="0" u="none" strike="noStrike" cap="none" normalizeH="0" baseline="0" dirty="0" smtClean="0">
                        <a:ln>
                          <a:noFill/>
                        </a:ln>
                        <a:solidFill>
                          <a:schemeClr val="bg1"/>
                        </a:solidFill>
                        <a:effectLst/>
                        <a:latin typeface="+mn-lt"/>
                        <a:ea typeface="Times New Roman" pitchFamily="18" charset="0"/>
                        <a:cs typeface="Arial" charset="0"/>
                      </a:endParaRPr>
                    </a:p>
                  </a:txBody>
                  <a:tcPr marT="45721" marB="45721" anchor="ctr" horzOverflow="overflow"/>
                </a:tc>
              </a:tr>
              <a:tr h="370840">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1400" b="1" u="none" strike="noStrike" cap="none" normalizeH="0" baseline="0" dirty="0" smtClean="0">
                          <a:ln>
                            <a:noFill/>
                          </a:ln>
                          <a:solidFill>
                            <a:schemeClr val="bg1"/>
                          </a:solidFill>
                          <a:effectLst/>
                          <a:latin typeface="+mn-lt"/>
                        </a:rPr>
                        <a:t>Dual Special Needs Plans </a:t>
                      </a:r>
                      <a:r>
                        <a:rPr kumimoji="0" lang="en-US" sz="1400" u="none" strike="noStrike" cap="none" normalizeH="0" baseline="0" dirty="0" smtClean="0">
                          <a:ln>
                            <a:noFill/>
                          </a:ln>
                          <a:solidFill>
                            <a:schemeClr val="bg1"/>
                          </a:solidFill>
                          <a:effectLst/>
                          <a:latin typeface="+mn-lt"/>
                        </a:rPr>
                        <a:t>(D-SNPs)</a:t>
                      </a:r>
                      <a:endParaRPr kumimoji="0" lang="en-US" sz="1400" b="1" i="0" u="none" strike="noStrike" cap="none" normalizeH="0" baseline="0" dirty="0" smtClean="0">
                        <a:ln>
                          <a:noFill/>
                        </a:ln>
                        <a:solidFill>
                          <a:schemeClr val="bg1"/>
                        </a:solidFill>
                        <a:effectLst/>
                        <a:latin typeface="+mn-lt"/>
                      </a:endParaRPr>
                    </a:p>
                  </a:txBody>
                  <a:tcPr marT="45721" marB="45721" anchor="ctr" horzOverflow="overflow"/>
                </a:tc>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A type of Medicare Advantage Coordinated Care Plan focused on dual-eligible Medicare beneficiaries.  D-SNPs offer the opportunity of enhanced benefits by combining Medicare and Medicaid cost sharing and/or benefits available.</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u="none" strike="noStrike" cap="none" normalizeH="0" baseline="0" dirty="0" smtClean="0">
                          <a:ln>
                            <a:noFill/>
                          </a:ln>
                          <a:solidFill>
                            <a:schemeClr val="bg1"/>
                          </a:solidFill>
                          <a:effectLst/>
                          <a:latin typeface="+mn-lt"/>
                        </a:rPr>
                        <a:t>D-SNP providers will help dual eligible members access needed services through both their Medicare and Medicaid wraparound benefits for which they are eligible.</a:t>
                      </a:r>
                      <a:endParaRPr kumimoji="0" lang="en-US" sz="1400" b="0" i="0" u="none" strike="noStrike" cap="none" normalizeH="0" baseline="0" dirty="0" smtClean="0">
                        <a:ln>
                          <a:noFill/>
                        </a:ln>
                        <a:solidFill>
                          <a:schemeClr val="bg1"/>
                        </a:solidFill>
                        <a:effectLst/>
                        <a:latin typeface="+mn-lt"/>
                      </a:endParaRPr>
                    </a:p>
                  </a:txBody>
                  <a:tcPr marT="45721" marB="45721" anchor="ctr" horzOverflow="overflow"/>
                </a:tc>
              </a:tr>
              <a:tr h="370840">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1400" b="1" u="none" strike="noStrike" cap="none" normalizeH="0" baseline="0" dirty="0" smtClean="0">
                          <a:ln>
                            <a:noFill/>
                          </a:ln>
                          <a:solidFill>
                            <a:schemeClr val="bg1"/>
                          </a:solidFill>
                          <a:effectLst/>
                          <a:latin typeface="+mn-lt"/>
                        </a:rPr>
                        <a:t>Health Risk Assessment </a:t>
                      </a:r>
                      <a:r>
                        <a:rPr kumimoji="0" lang="en-US" sz="1400" u="none" strike="noStrike" cap="none" normalizeH="0" baseline="0" dirty="0" smtClean="0">
                          <a:ln>
                            <a:noFill/>
                          </a:ln>
                          <a:solidFill>
                            <a:schemeClr val="bg1"/>
                          </a:solidFill>
                          <a:effectLst/>
                          <a:latin typeface="+mn-lt"/>
                        </a:rPr>
                        <a:t>(HRA)</a:t>
                      </a:r>
                      <a:endParaRPr kumimoji="0" lang="en-US" sz="1400" b="1" i="0" u="none" strike="noStrike" cap="none" normalizeH="0" baseline="0" dirty="0" smtClean="0">
                        <a:ln>
                          <a:noFill/>
                        </a:ln>
                        <a:solidFill>
                          <a:schemeClr val="bg1"/>
                        </a:solidFill>
                        <a:effectLst/>
                        <a:latin typeface="+mn-lt"/>
                        <a:ea typeface="Times New Roman" pitchFamily="18" charset="0"/>
                        <a:cs typeface="Arial" charset="0"/>
                      </a:endParaRPr>
                    </a:p>
                  </a:txBody>
                  <a:tcPr marT="45721" marB="45721" anchor="ctr" horzOverflow="overflow"/>
                </a:tc>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The HRA is a tool used to determine the Member’s level of health and functioning.  </a:t>
                      </a:r>
                      <a:endParaRPr kumimoji="0" lang="en-US" sz="1400" b="0" i="0" u="none" strike="noStrike" cap="none" normalizeH="0" baseline="0" dirty="0" smtClean="0">
                        <a:ln>
                          <a:noFill/>
                        </a:ln>
                        <a:solidFill>
                          <a:schemeClr val="bg1"/>
                        </a:solidFill>
                        <a:effectLst/>
                        <a:latin typeface="+mn-lt"/>
                        <a:ea typeface="Times New Roman" pitchFamily="18" charset="0"/>
                        <a:cs typeface="Arial" charset="0"/>
                      </a:endParaRPr>
                    </a:p>
                  </a:txBody>
                  <a:tcPr marT="45721" marB="45721" anchor="ctr" horzOverflow="overflow"/>
                </a:tc>
              </a:tr>
              <a:tr h="370840">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1400" b="1" u="none" strike="noStrike" cap="none" normalizeH="0" baseline="0" dirty="0" smtClean="0">
                          <a:ln>
                            <a:noFill/>
                          </a:ln>
                          <a:solidFill>
                            <a:schemeClr val="bg1"/>
                          </a:solidFill>
                          <a:effectLst/>
                          <a:latin typeface="+mn-lt"/>
                        </a:rPr>
                        <a:t>Individualized Care Plan </a:t>
                      </a:r>
                      <a:r>
                        <a:rPr kumimoji="0" lang="en-US" sz="1400" u="none" strike="noStrike" cap="none" normalizeH="0" baseline="0" dirty="0" smtClean="0">
                          <a:ln>
                            <a:noFill/>
                          </a:ln>
                          <a:solidFill>
                            <a:schemeClr val="bg1"/>
                          </a:solidFill>
                          <a:effectLst/>
                          <a:latin typeface="+mn-lt"/>
                        </a:rPr>
                        <a:t>(ICP)</a:t>
                      </a:r>
                      <a:endParaRPr kumimoji="0" lang="en-US" sz="1400" b="1" i="0" u="none" strike="noStrike" cap="none" normalizeH="0" baseline="0" dirty="0" smtClean="0">
                        <a:ln>
                          <a:noFill/>
                        </a:ln>
                        <a:solidFill>
                          <a:schemeClr val="bg1"/>
                        </a:solidFill>
                        <a:effectLst/>
                        <a:latin typeface="+mn-lt"/>
                      </a:endParaRPr>
                    </a:p>
                  </a:txBody>
                  <a:tcPr marT="45721" marB="45721" anchor="ctr" horzOverflow="overflow"/>
                </a:tc>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Developed by the  Interdisciplinary Care Team based upon the HRA  and comprehensive assessment of the member, with input from the  member/caregiver, provider(s), and a care manager.</a:t>
                      </a:r>
                      <a:endParaRPr kumimoji="0" lang="en-US" sz="1400" b="0" i="0" u="none" strike="noStrike" cap="none" normalizeH="0" baseline="0" dirty="0" smtClean="0">
                        <a:ln>
                          <a:noFill/>
                        </a:ln>
                        <a:solidFill>
                          <a:schemeClr val="bg1"/>
                        </a:solidFill>
                        <a:effectLst/>
                        <a:latin typeface="+mn-lt"/>
                      </a:endParaRPr>
                    </a:p>
                  </a:txBody>
                  <a:tcPr marT="45721" marB="45721" anchor="ctr" horzOverflow="overflow"/>
                </a:tc>
              </a:tr>
              <a:tr h="370840">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1400" b="1" u="none" strike="noStrike" cap="none" normalizeH="0" baseline="0" dirty="0" smtClean="0">
                          <a:ln>
                            <a:noFill/>
                          </a:ln>
                          <a:solidFill>
                            <a:schemeClr val="bg1"/>
                          </a:solidFill>
                          <a:effectLst/>
                          <a:latin typeface="+mn-lt"/>
                        </a:rPr>
                        <a:t>Interdisciplinary Care Team </a:t>
                      </a:r>
                      <a:r>
                        <a:rPr kumimoji="0" lang="en-US" sz="1400" u="none" strike="noStrike" cap="none" normalizeH="0" baseline="0" dirty="0" smtClean="0">
                          <a:ln>
                            <a:noFill/>
                          </a:ln>
                          <a:solidFill>
                            <a:schemeClr val="bg1"/>
                          </a:solidFill>
                          <a:effectLst/>
                          <a:latin typeface="+mn-lt"/>
                        </a:rPr>
                        <a:t>(ICT)</a:t>
                      </a:r>
                      <a:endParaRPr kumimoji="0" lang="en-US" sz="1400" b="1" i="0" u="none" strike="noStrike" cap="none" normalizeH="0" baseline="0" dirty="0" smtClean="0">
                        <a:ln>
                          <a:noFill/>
                        </a:ln>
                        <a:solidFill>
                          <a:schemeClr val="bg1"/>
                        </a:solidFill>
                        <a:effectLst/>
                        <a:latin typeface="+mn-lt"/>
                      </a:endParaRPr>
                    </a:p>
                  </a:txBody>
                  <a:tcPr marT="45721" marB="45721" anchor="ctr" horzOverflow="overflow"/>
                </a:tc>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The ICT includes the member’s care manager, caregiver (if applicable), primary care physician, and any other health care professional providing care to the member.  Examples of health care professionals are the member’s pharmacist, specialist providers, nurses, etc.</a:t>
                      </a:r>
                      <a:endParaRPr kumimoji="0" lang="en-US" sz="1400" b="0" i="0" u="none" strike="noStrike" cap="none" normalizeH="0" baseline="0" dirty="0" smtClean="0">
                        <a:ln>
                          <a:noFill/>
                        </a:ln>
                        <a:solidFill>
                          <a:schemeClr val="bg1"/>
                        </a:solidFill>
                        <a:effectLst/>
                        <a:latin typeface="+mn-lt"/>
                      </a:endParaRPr>
                    </a:p>
                  </a:txBody>
                  <a:tcPr marT="45721" marB="45721" anchor="ctr" horzOverflow="overflow"/>
                </a:tc>
              </a:tr>
            </a:tbl>
          </a:graphicData>
        </a:graphic>
      </p:graphicFrame>
    </p:spTree>
    <p:extLst>
      <p:ext uri="{BB962C8B-B14F-4D97-AF65-F5344CB8AC3E}">
        <p14:creationId xmlns:p14="http://schemas.microsoft.com/office/powerpoint/2010/main" val="1800028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Terms and </a:t>
            </a:r>
            <a:r>
              <a:rPr lang="en-US" dirty="0" smtClean="0"/>
              <a:t>Acronyms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3436172"/>
              </p:ext>
            </p:extLst>
          </p:nvPr>
        </p:nvGraphicFramePr>
        <p:xfrm>
          <a:off x="228600" y="1295400"/>
          <a:ext cx="8688388" cy="4698944"/>
        </p:xfrm>
        <a:graphic>
          <a:graphicData uri="http://schemas.openxmlformats.org/drawingml/2006/table">
            <a:tbl>
              <a:tblPr firstRow="1" bandRow="1">
                <a:tableStyleId>{5C22544A-7EE6-4342-B048-85BDC9FD1C3A}</a:tableStyleId>
              </a:tblPr>
              <a:tblGrid>
                <a:gridCol w="4344194"/>
                <a:gridCol w="4344194"/>
              </a:tblGrid>
              <a:tr h="370840">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1600" b="1" u="none" strike="noStrike" cap="none" normalizeH="0" baseline="0" dirty="0" smtClean="0">
                          <a:ln>
                            <a:noFill/>
                          </a:ln>
                          <a:solidFill>
                            <a:schemeClr val="bg1"/>
                          </a:solidFill>
                          <a:effectLst/>
                          <a:latin typeface="+mn-lt"/>
                        </a:rPr>
                        <a:t>Term / Acronym</a:t>
                      </a:r>
                      <a:endParaRPr kumimoji="0" lang="en-US" sz="1600" b="1" i="0" u="none" strike="noStrike" cap="none" normalizeH="0" baseline="0" dirty="0" smtClean="0">
                        <a:ln>
                          <a:noFill/>
                        </a:ln>
                        <a:solidFill>
                          <a:schemeClr val="bg1"/>
                        </a:solidFill>
                        <a:effectLst/>
                        <a:latin typeface="+mn-lt"/>
                        <a:ea typeface="Times New Roman" pitchFamily="18" charset="0"/>
                        <a:cs typeface="Arial" charset="0"/>
                      </a:endParaRPr>
                    </a:p>
                  </a:txBody>
                  <a:tcPr marT="45706" marB="45706" anchor="ctr" horzOverflow="overflow"/>
                </a:tc>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1600" b="1" u="none" strike="noStrike" cap="none" normalizeH="0" baseline="0" dirty="0" smtClean="0">
                          <a:ln>
                            <a:noFill/>
                          </a:ln>
                          <a:solidFill>
                            <a:schemeClr val="bg1"/>
                          </a:solidFill>
                          <a:effectLst/>
                          <a:latin typeface="+mn-lt"/>
                        </a:rPr>
                        <a:t>Definition</a:t>
                      </a:r>
                      <a:endParaRPr kumimoji="0" lang="en-US" sz="1600" b="1" i="0" u="none" strike="noStrike" cap="none" normalizeH="0" baseline="0" dirty="0" smtClean="0">
                        <a:ln>
                          <a:noFill/>
                        </a:ln>
                        <a:solidFill>
                          <a:schemeClr val="bg1"/>
                        </a:solidFill>
                        <a:effectLst/>
                        <a:latin typeface="+mn-lt"/>
                        <a:ea typeface="Times New Roman" pitchFamily="18" charset="0"/>
                        <a:cs typeface="Arial" charset="0"/>
                      </a:endParaRPr>
                    </a:p>
                  </a:txBody>
                  <a:tcPr marT="45706" marB="45706" anchor="ctr" horzOverflow="overflow"/>
                </a:tc>
              </a:tr>
              <a:tr h="370840">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1400" b="1" u="none" strike="noStrike" cap="none" normalizeH="0" baseline="0" dirty="0" smtClean="0">
                          <a:ln>
                            <a:noFill/>
                          </a:ln>
                          <a:solidFill>
                            <a:schemeClr val="bg1"/>
                          </a:solidFill>
                          <a:effectLst/>
                          <a:latin typeface="+mn-lt"/>
                        </a:rPr>
                        <a:t>Medicare Improvements for Patients and Providers Act</a:t>
                      </a:r>
                      <a:r>
                        <a:rPr kumimoji="0" lang="en-US" sz="1400" u="none" strike="noStrike" cap="none" normalizeH="0" baseline="0" dirty="0" smtClean="0">
                          <a:ln>
                            <a:noFill/>
                          </a:ln>
                          <a:solidFill>
                            <a:schemeClr val="bg1"/>
                          </a:solidFill>
                          <a:effectLst/>
                          <a:latin typeface="+mn-lt"/>
                        </a:rPr>
                        <a:t> (MIPPA)</a:t>
                      </a:r>
                      <a:endParaRPr kumimoji="0" lang="en-US" sz="1400" b="1" i="0" u="none" strike="noStrike" cap="none" normalizeH="0" baseline="0" dirty="0" smtClean="0">
                        <a:ln>
                          <a:noFill/>
                        </a:ln>
                        <a:solidFill>
                          <a:schemeClr val="bg1"/>
                        </a:solidFill>
                        <a:effectLst/>
                        <a:latin typeface="+mn-lt"/>
                        <a:ea typeface="Times New Roman" pitchFamily="18" charset="0"/>
                        <a:cs typeface="Arial" charset="0"/>
                      </a:endParaRPr>
                    </a:p>
                  </a:txBody>
                  <a:tcPr marT="45706" marB="45706"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Passed by Congress, the Medicare Improvements for Patients and Providers Act (MIPPA) amends the requirements applicable to Special Needs Plans (SNPs) for plan years as of  January 1, 2010. MIPPA includes new policies requiring Medicare Advantage plans to institute accountability measures to reduce health disparities through increased access to preventive and mental health services.</a:t>
                      </a:r>
                      <a:endParaRPr kumimoji="0" lang="en-US" sz="1400" b="0" i="0" u="none" strike="noStrike" cap="none" normalizeH="0" baseline="0" dirty="0" smtClean="0">
                        <a:ln>
                          <a:noFill/>
                        </a:ln>
                        <a:solidFill>
                          <a:schemeClr val="bg1"/>
                        </a:solidFill>
                        <a:effectLst/>
                        <a:latin typeface="+mn-lt"/>
                        <a:ea typeface="Times New Roman" pitchFamily="18" charset="0"/>
                        <a:cs typeface="Arial" charset="0"/>
                      </a:endParaRPr>
                    </a:p>
                  </a:txBody>
                  <a:tcPr marT="45706" marB="45706" anchor="ctr" horzOverflow="overflow"/>
                </a:tc>
              </a:tr>
              <a:tr h="370840">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1400" b="1" u="none" strike="noStrike" cap="none" normalizeH="0" baseline="0" dirty="0" smtClean="0">
                          <a:ln>
                            <a:noFill/>
                          </a:ln>
                          <a:solidFill>
                            <a:schemeClr val="bg1"/>
                          </a:solidFill>
                          <a:effectLst/>
                          <a:latin typeface="+mn-lt"/>
                        </a:rPr>
                        <a:t>Special Needs Plans </a:t>
                      </a:r>
                      <a:r>
                        <a:rPr kumimoji="0" lang="en-US" sz="1400" u="none" strike="noStrike" cap="none" normalizeH="0" baseline="0" dirty="0" smtClean="0">
                          <a:ln>
                            <a:noFill/>
                          </a:ln>
                          <a:solidFill>
                            <a:schemeClr val="bg1"/>
                          </a:solidFill>
                          <a:effectLst/>
                          <a:latin typeface="+mn-lt"/>
                        </a:rPr>
                        <a:t>(SNPs)</a:t>
                      </a:r>
                      <a:endParaRPr kumimoji="0" lang="en-US" sz="1400" b="1" i="0" u="none" strike="noStrike" cap="none" normalizeH="0" baseline="0" dirty="0" smtClean="0">
                        <a:ln>
                          <a:noFill/>
                        </a:ln>
                        <a:solidFill>
                          <a:schemeClr val="bg1"/>
                        </a:solidFill>
                        <a:effectLst/>
                        <a:latin typeface="+mn-lt"/>
                      </a:endParaRPr>
                    </a:p>
                  </a:txBody>
                  <a:tcPr marT="45706" marB="45706" anchor="ctr" horzOverflow="overflow"/>
                </a:tc>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A type of Medicare Advantage Coordinated Care Plan focused on certain vulnerable groups of Medicare beneficiaries including:</a:t>
                      </a:r>
                    </a:p>
                    <a:p>
                      <a:pPr marL="457200" marR="0" lvl="1" indent="0" algn="l" defTabSz="914400" rtl="0" eaLnBrk="0" fontAlgn="base" latinLnBrk="0" hangingPunct="0">
                        <a:lnSpc>
                          <a:spcPct val="100000"/>
                        </a:lnSpc>
                        <a:spcBef>
                          <a:spcPts val="600"/>
                        </a:spcBef>
                        <a:spcAft>
                          <a:spcPct val="0"/>
                        </a:spcAft>
                        <a:buClr>
                          <a:schemeClr val="tx1"/>
                        </a:buClr>
                        <a:buSzTx/>
                        <a:buFontTx/>
                        <a:buChar char="•"/>
                        <a:tabLst/>
                      </a:pPr>
                      <a:r>
                        <a:rPr kumimoji="0" lang="en-US" sz="1400" u="none" strike="noStrike" cap="none" normalizeH="0" baseline="0" dirty="0" smtClean="0">
                          <a:ln>
                            <a:noFill/>
                          </a:ln>
                          <a:solidFill>
                            <a:schemeClr val="bg1"/>
                          </a:solidFill>
                          <a:effectLst/>
                          <a:latin typeface="+mn-lt"/>
                        </a:rPr>
                        <a:t>  Institutionalized</a:t>
                      </a:r>
                    </a:p>
                    <a:p>
                      <a:pPr marL="457200" marR="0" lvl="1" indent="0" algn="l" defTabSz="914400" rtl="0" eaLnBrk="0" fontAlgn="base" latinLnBrk="0" hangingPunct="0">
                        <a:lnSpc>
                          <a:spcPct val="100000"/>
                        </a:lnSpc>
                        <a:spcBef>
                          <a:spcPts val="600"/>
                        </a:spcBef>
                        <a:spcAft>
                          <a:spcPct val="0"/>
                        </a:spcAft>
                        <a:buClr>
                          <a:schemeClr val="tx1"/>
                        </a:buClr>
                        <a:buSzTx/>
                        <a:buFontTx/>
                        <a:buChar char="•"/>
                        <a:tabLst/>
                      </a:pPr>
                      <a:r>
                        <a:rPr kumimoji="0" lang="en-US" sz="1400" u="none" strike="noStrike" cap="none" normalizeH="0" baseline="0" dirty="0" smtClean="0">
                          <a:ln>
                            <a:noFill/>
                          </a:ln>
                          <a:solidFill>
                            <a:schemeClr val="bg1"/>
                          </a:solidFill>
                          <a:effectLst/>
                          <a:latin typeface="+mn-lt"/>
                        </a:rPr>
                        <a:t>  Dual-eligible</a:t>
                      </a:r>
                    </a:p>
                    <a:p>
                      <a:pPr marL="457200" marR="0" lvl="1" indent="0" algn="l" defTabSz="914400" rtl="0" eaLnBrk="0" fontAlgn="base" latinLnBrk="0" hangingPunct="0">
                        <a:lnSpc>
                          <a:spcPct val="100000"/>
                        </a:lnSpc>
                        <a:spcBef>
                          <a:spcPts val="600"/>
                        </a:spcBef>
                        <a:spcAft>
                          <a:spcPct val="0"/>
                        </a:spcAft>
                        <a:buClr>
                          <a:schemeClr val="tx1"/>
                        </a:buClr>
                        <a:buSzTx/>
                        <a:buFontTx/>
                        <a:buChar char="•"/>
                        <a:tabLst/>
                      </a:pPr>
                      <a:r>
                        <a:rPr kumimoji="0" lang="en-US" sz="1400" u="none" strike="noStrike" cap="none" normalizeH="0" baseline="0" dirty="0" smtClean="0">
                          <a:ln>
                            <a:noFill/>
                          </a:ln>
                          <a:solidFill>
                            <a:schemeClr val="bg1"/>
                          </a:solidFill>
                          <a:effectLst/>
                          <a:latin typeface="+mn-lt"/>
                        </a:rPr>
                        <a:t>  Beneficiaries with severe or disabling chronic conditions</a:t>
                      </a:r>
                    </a:p>
                    <a:p>
                      <a:pPr marL="0" marR="0" lvl="0" indent="0" algn="l" defTabSz="914400" rtl="0" eaLnBrk="0" fontAlgn="base" latinLnBrk="0" hangingPunct="0">
                        <a:lnSpc>
                          <a:spcPct val="100000"/>
                        </a:lnSpc>
                        <a:spcBef>
                          <a:spcPts val="600"/>
                        </a:spcBef>
                        <a:spcAft>
                          <a:spcPct val="0"/>
                        </a:spcAft>
                        <a:buClrTx/>
                        <a:buSzTx/>
                        <a:buFontTx/>
                        <a:buNone/>
                        <a:tabLst/>
                      </a:pPr>
                      <a:r>
                        <a:rPr kumimoji="0" lang="en-US" sz="1400" u="none" strike="noStrike" cap="none" normalizeH="0" baseline="0" dirty="0" smtClean="0">
                          <a:ln>
                            <a:noFill/>
                          </a:ln>
                          <a:solidFill>
                            <a:schemeClr val="bg1"/>
                          </a:solidFill>
                          <a:effectLst/>
                          <a:latin typeface="+mn-lt"/>
                        </a:rPr>
                        <a:t>SNPs are designed to improve care for Medicare beneficiaries with special needs through improved coordination and continuity of care.</a:t>
                      </a:r>
                      <a:endParaRPr kumimoji="0" lang="en-US" sz="1400" b="0" i="0" u="none" strike="noStrike" cap="none" normalizeH="0" baseline="0" dirty="0" smtClean="0">
                        <a:ln>
                          <a:noFill/>
                        </a:ln>
                        <a:solidFill>
                          <a:schemeClr val="bg1"/>
                        </a:solidFill>
                        <a:effectLst/>
                        <a:latin typeface="+mn-lt"/>
                      </a:endParaRPr>
                    </a:p>
                  </a:txBody>
                  <a:tcPr marT="45706" marB="45706" anchor="ctr" horzOverflow="overflow"/>
                </a:tc>
              </a:tr>
            </a:tbl>
          </a:graphicData>
        </a:graphic>
      </p:graphicFrame>
    </p:spTree>
    <p:extLst>
      <p:ext uri="{BB962C8B-B14F-4D97-AF65-F5344CB8AC3E}">
        <p14:creationId xmlns:p14="http://schemas.microsoft.com/office/powerpoint/2010/main" val="3939568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a:bodyPr>
          <a:lstStyle/>
          <a:p>
            <a:r>
              <a:rPr lang="en-US" dirty="0"/>
              <a:t>Upon completing this training, clinical personnel will be able to:</a:t>
            </a:r>
          </a:p>
          <a:p>
            <a:r>
              <a:rPr lang="en-US" dirty="0"/>
              <a:t>Describe Easy Choice Health Plan Model of Care (MOC) </a:t>
            </a:r>
            <a:r>
              <a:rPr lang="en-US" dirty="0" smtClean="0"/>
              <a:t>Program</a:t>
            </a:r>
            <a:endParaRPr lang="en-US" dirty="0"/>
          </a:p>
          <a:p>
            <a:r>
              <a:rPr lang="en-US" dirty="0"/>
              <a:t>Explain the member experience related to Easy Choice’s MOC </a:t>
            </a:r>
            <a:r>
              <a:rPr lang="en-US" dirty="0" smtClean="0"/>
              <a:t>Program</a:t>
            </a:r>
            <a:endParaRPr lang="en-US" dirty="0"/>
          </a:p>
          <a:p>
            <a:r>
              <a:rPr lang="en-US" dirty="0"/>
              <a:t>Identify what provider participation is needed to make Easy Choice Health Plan’s MOC Program a </a:t>
            </a:r>
            <a:r>
              <a:rPr lang="en-US" dirty="0" smtClean="0"/>
              <a:t>success</a:t>
            </a:r>
            <a:endParaRPr lang="en-US" dirty="0"/>
          </a:p>
          <a:p>
            <a:r>
              <a:rPr lang="en-US" dirty="0"/>
              <a:t>Locate supplemental documentation relating to Easy Choice Health Plan’s MOC Program including: </a:t>
            </a:r>
          </a:p>
          <a:p>
            <a:r>
              <a:rPr lang="en-US" dirty="0"/>
              <a:t>The provider notice</a:t>
            </a:r>
          </a:p>
          <a:p>
            <a:r>
              <a:rPr lang="en-US" dirty="0"/>
              <a:t>The D-SNP Model of Care Self-Study Program</a:t>
            </a:r>
          </a:p>
          <a:p>
            <a:r>
              <a:rPr lang="en-US" dirty="0"/>
              <a:t>A sample care plan</a:t>
            </a:r>
          </a:p>
          <a:p>
            <a:r>
              <a:rPr lang="en-US" dirty="0"/>
              <a:t>Attest they were presented with, read, and understood the educational materials for the Easy Choice Health Plan Model of Care for D-SNP </a:t>
            </a:r>
            <a:r>
              <a:rPr lang="en-US" dirty="0" smtClean="0"/>
              <a:t>members</a:t>
            </a:r>
            <a:endParaRPr lang="en-US" dirty="0"/>
          </a:p>
          <a:p>
            <a:endParaRPr lang="en-US" dirty="0"/>
          </a:p>
        </p:txBody>
      </p:sp>
    </p:spTree>
    <p:extLst>
      <p:ext uri="{BB962C8B-B14F-4D97-AF65-F5344CB8AC3E}">
        <p14:creationId xmlns:p14="http://schemas.microsoft.com/office/powerpoint/2010/main" val="1904538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Care Overview</a:t>
            </a:r>
            <a:endParaRPr lang="en-US" dirty="0"/>
          </a:p>
        </p:txBody>
      </p:sp>
      <p:sp>
        <p:nvSpPr>
          <p:cNvPr id="3" name="Content Placeholder 2"/>
          <p:cNvSpPr>
            <a:spLocks noGrp="1"/>
          </p:cNvSpPr>
          <p:nvPr>
            <p:ph idx="1"/>
          </p:nvPr>
        </p:nvSpPr>
        <p:spPr>
          <a:xfrm>
            <a:off x="222250" y="1019908"/>
            <a:ext cx="8688586" cy="5685692"/>
          </a:xfrm>
        </p:spPr>
        <p:txBody>
          <a:bodyPr/>
          <a:lstStyle/>
          <a:p>
            <a:r>
              <a:rPr lang="en-US" dirty="0"/>
              <a:t>Our Model of Care Program helps to improve Easy Choice Health Plan’s dual-eligible members’ access to services and coordination of care. </a:t>
            </a:r>
          </a:p>
          <a:p>
            <a:r>
              <a:rPr lang="en-US" dirty="0"/>
              <a:t>The Medicare Improvements for Patients and Providers Act (MIPPA) of 2008 includes:</a:t>
            </a:r>
          </a:p>
          <a:p>
            <a:pPr lvl="1"/>
            <a:r>
              <a:rPr lang="en-US" dirty="0"/>
              <a:t>New policies to “reduce racial and ethnic health disparities” within the Medicare population. </a:t>
            </a:r>
          </a:p>
          <a:p>
            <a:pPr lvl="1"/>
            <a:r>
              <a:rPr lang="en-US" dirty="0"/>
              <a:t>New accountability measures for Medicare Advantage (MA) plans to “increase access to preventive and mental health services.”</a:t>
            </a:r>
          </a:p>
          <a:p>
            <a:pPr lvl="1"/>
            <a:r>
              <a:rPr lang="en-US" dirty="0"/>
              <a:t>D-SNP’s and providers will help dual-eligible members access needed services through both their Medicare and Medicaid wraparound benefits for which they are eligible</a:t>
            </a:r>
            <a:r>
              <a:rPr lang="en-US" dirty="0" smtClean="0"/>
              <a:t>.</a:t>
            </a:r>
            <a:endParaRPr lang="en-US" dirty="0"/>
          </a:p>
        </p:txBody>
      </p:sp>
    </p:spTree>
    <p:extLst>
      <p:ext uri="{BB962C8B-B14F-4D97-AF65-F5344CB8AC3E}">
        <p14:creationId xmlns:p14="http://schemas.microsoft.com/office/powerpoint/2010/main" val="165287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Care Overview</a:t>
            </a:r>
            <a:endParaRPr lang="en-US" dirty="0"/>
          </a:p>
        </p:txBody>
      </p:sp>
      <p:sp>
        <p:nvSpPr>
          <p:cNvPr id="3" name="Content Placeholder 2"/>
          <p:cNvSpPr>
            <a:spLocks noGrp="1"/>
          </p:cNvSpPr>
          <p:nvPr>
            <p:ph idx="1"/>
          </p:nvPr>
        </p:nvSpPr>
        <p:spPr/>
        <p:txBody>
          <a:bodyPr/>
          <a:lstStyle/>
          <a:p>
            <a:r>
              <a:rPr lang="en-US" dirty="0"/>
              <a:t>Our focused Model of Care Program targets dual-eligible members enrolled in one of our Dual Special Needs (D-SNP) Plans:</a:t>
            </a:r>
          </a:p>
          <a:p>
            <a:pPr lvl="1"/>
            <a:r>
              <a:rPr lang="en-US" dirty="0"/>
              <a:t>Access D-SNPs are available in Fresno, San Joaquin and Stanislaus </a:t>
            </a:r>
            <a:r>
              <a:rPr lang="en-US" dirty="0" smtClean="0"/>
              <a:t>Counties</a:t>
            </a:r>
            <a:endParaRPr lang="en-US" dirty="0"/>
          </a:p>
          <a:p>
            <a:pPr lvl="1"/>
            <a:r>
              <a:rPr lang="en-US" dirty="0"/>
              <a:t>Freedom D-SNPs are available in Los Angeles County.</a:t>
            </a:r>
          </a:p>
          <a:p>
            <a:pPr lvl="1">
              <a:spcBef>
                <a:spcPct val="70000"/>
              </a:spcBef>
              <a:buClr>
                <a:schemeClr val="tx1"/>
              </a:buClr>
              <a:buSzTx/>
              <a:buFontTx/>
              <a:buNone/>
            </a:pPr>
            <a:r>
              <a:rPr lang="en-US" altLang="en-US" sz="2400" b="1" spc="10" dirty="0"/>
              <a:t>The program targets improvement by:</a:t>
            </a:r>
          </a:p>
          <a:p>
            <a:pPr lvl="1">
              <a:spcBef>
                <a:spcPct val="70000"/>
              </a:spcBef>
              <a:buClr>
                <a:schemeClr val="tx1"/>
              </a:buClr>
            </a:pPr>
            <a:r>
              <a:rPr lang="en-US" altLang="en-US" spc="10" dirty="0"/>
              <a:t>Coordinating care through </a:t>
            </a:r>
            <a:r>
              <a:rPr lang="en-US" altLang="en-US" spc="10" dirty="0" smtClean="0"/>
              <a:t>Case </a:t>
            </a:r>
            <a:r>
              <a:rPr lang="en-US" altLang="en-US" spc="10" dirty="0"/>
              <a:t>Management</a:t>
            </a:r>
          </a:p>
          <a:p>
            <a:pPr lvl="1">
              <a:spcBef>
                <a:spcPct val="70000"/>
              </a:spcBef>
              <a:buClr>
                <a:schemeClr val="tx1"/>
              </a:buClr>
            </a:pPr>
            <a:r>
              <a:rPr lang="en-US" altLang="en-US" spc="10" dirty="0"/>
              <a:t>Coordinating Transitions of Care across health care settings and providers</a:t>
            </a:r>
          </a:p>
          <a:p>
            <a:pPr lvl="1">
              <a:spcBef>
                <a:spcPct val="70000"/>
              </a:spcBef>
              <a:buClr>
                <a:schemeClr val="tx1"/>
              </a:buClr>
            </a:pPr>
            <a:r>
              <a:rPr lang="en-US" altLang="en-US" spc="10" dirty="0"/>
              <a:t>Providing access to preventive health services including medical, social and mental services designed to improve member </a:t>
            </a:r>
            <a:r>
              <a:rPr lang="en-US" altLang="en-US" spc="10" dirty="0" smtClean="0"/>
              <a:t>health</a:t>
            </a:r>
            <a:endParaRPr lang="en-US" altLang="en-US" spc="10" dirty="0"/>
          </a:p>
        </p:txBody>
      </p:sp>
    </p:spTree>
    <p:extLst>
      <p:ext uri="{BB962C8B-B14F-4D97-AF65-F5344CB8AC3E}">
        <p14:creationId xmlns:p14="http://schemas.microsoft.com/office/powerpoint/2010/main" val="1277582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33350" y="1101962"/>
            <a:ext cx="8839200" cy="515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6" name="Text Box 2"/>
          <p:cNvSpPr txBox="1">
            <a:spLocks noChangeArrowheads="1"/>
          </p:cNvSpPr>
          <p:nvPr/>
        </p:nvSpPr>
        <p:spPr bwMode="gray">
          <a:xfrm>
            <a:off x="0" y="4619625"/>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57" tIns="42180" rIns="84357" bIns="42180">
            <a:spAutoFit/>
          </a:bodyPr>
          <a:lstStyle>
            <a:lvl1pPr algn="l" defTabSz="85090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lgn="l" defTabSz="85090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lgn="l" defTabSz="85090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lgn="l" defTabSz="85090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lgn="l" defTabSz="850900">
              <a:spcBef>
                <a:spcPct val="20000"/>
              </a:spcBef>
              <a:buClr>
                <a:srgbClr val="8FB08C"/>
              </a:buClr>
              <a:buChar char="•"/>
              <a:defRPr>
                <a:solidFill>
                  <a:schemeClr val="tx1"/>
                </a:solidFill>
                <a:latin typeface="Georgia" pitchFamily="18" charset="0"/>
              </a:defRPr>
            </a:lvl5pPr>
            <a:lvl6pPr marL="2514600" indent="-228600" defTabSz="8509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defTabSz="8509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defTabSz="8509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defTabSz="8509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a:spcBef>
                <a:spcPct val="50000"/>
              </a:spcBef>
              <a:buClrTx/>
              <a:buSzTx/>
              <a:buFontTx/>
              <a:buNone/>
            </a:pPr>
            <a:r>
              <a:rPr lang="en-US" altLang="en-US" sz="3600" b="1" dirty="0">
                <a:solidFill>
                  <a:schemeClr val="accent6"/>
                </a:solidFill>
                <a:latin typeface="Arial" charset="0"/>
              </a:rPr>
              <a:t>The Member Experience</a:t>
            </a:r>
          </a:p>
        </p:txBody>
      </p:sp>
      <p:sp>
        <p:nvSpPr>
          <p:cNvPr id="24582" name="Title 1"/>
          <p:cNvSpPr txBox="1">
            <a:spLocks/>
          </p:cNvSpPr>
          <p:nvPr/>
        </p:nvSpPr>
        <p:spPr bwMode="auto">
          <a:xfrm>
            <a:off x="99060" y="182880"/>
            <a:ext cx="87884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547688" indent="-273050" algn="l">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822325" indent="-228600" algn="l">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096963" indent="-228600" algn="l">
              <a:spcBef>
                <a:spcPct val="20000"/>
              </a:spcBef>
              <a:buClr>
                <a:srgbClr val="8C7B70"/>
              </a:buClr>
              <a:buSzPct val="70000"/>
              <a:buFont typeface="Wingdings" pitchFamily="2" charset="2"/>
              <a:buChar char=""/>
              <a:defRPr sz="2000">
                <a:solidFill>
                  <a:schemeClr val="tx2"/>
                </a:solidFill>
                <a:latin typeface="Georgia" pitchFamily="18" charset="0"/>
              </a:defRPr>
            </a:lvl4pPr>
            <a:lvl5pPr marL="1371600" indent="-228600" algn="l">
              <a:spcBef>
                <a:spcPct val="20000"/>
              </a:spcBef>
              <a:buClr>
                <a:srgbClr val="8FB08C"/>
              </a:buClr>
              <a:buChar char="•"/>
              <a:defRPr>
                <a:solidFill>
                  <a:schemeClr val="tx1"/>
                </a:solidFill>
                <a:latin typeface="Georgia"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spcBef>
                <a:spcPct val="0"/>
              </a:spcBef>
              <a:buClrTx/>
              <a:buSzTx/>
              <a:buFontTx/>
              <a:buNone/>
            </a:pPr>
            <a:r>
              <a:rPr lang="en-US" altLang="en-US" sz="3600" b="1" dirty="0">
                <a:latin typeface="Arial" panose="020B0604020202020204" pitchFamily="34" charset="0"/>
                <a:cs typeface="Arial" panose="020B0604020202020204" pitchFamily="34" charset="0"/>
              </a:rPr>
              <a:t>Model of Care – Provider Version</a:t>
            </a:r>
          </a:p>
        </p:txBody>
      </p:sp>
      <p:pic>
        <p:nvPicPr>
          <p:cNvPr id="23560" name="Picture 3"/>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gray">
          <a:xfrm rot="20670795">
            <a:off x="561130" y="1819592"/>
            <a:ext cx="2985064" cy="24641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extLst/>
        </p:spPr>
      </p:pic>
      <p:pic>
        <p:nvPicPr>
          <p:cNvPr id="23561" name="Picture 5"/>
          <p:cNvPicPr>
            <a:picLocks noChangeAspect="1" noChangeArrowheads="1"/>
          </p:cNvPicPr>
          <p:nvPr>
            <p:custDataLst>
              <p:tags r:id="rId4"/>
            </p:custDataLst>
          </p:nvPr>
        </p:nvPicPr>
        <p:blipFill rotWithShape="1">
          <a:blip r:embed="rId10">
            <a:extLst>
              <a:ext uri="{28A0092B-C50C-407E-A947-70E740481C1C}">
                <a14:useLocalDpi xmlns:a14="http://schemas.microsoft.com/office/drawing/2010/main" val="0"/>
              </a:ext>
            </a:extLst>
          </a:blip>
          <a:srcRect t="12229" r="19434" b="28581"/>
          <a:stretch/>
        </p:blipFill>
        <p:spPr bwMode="gray">
          <a:xfrm rot="664240">
            <a:off x="5948005" y="1709176"/>
            <a:ext cx="2748453" cy="22030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extLst/>
        </p:spPr>
      </p:pic>
      <p:pic>
        <p:nvPicPr>
          <p:cNvPr id="23562" name="Picture 6"/>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r="24818"/>
          <a:stretch>
            <a:fillRect/>
          </a:stretch>
        </p:blipFill>
        <p:spPr bwMode="gray">
          <a:xfrm>
            <a:off x="3623603" y="1966835"/>
            <a:ext cx="2138463" cy="21696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extLst/>
        </p:spPr>
      </p:pic>
      <p:sp>
        <p:nvSpPr>
          <p:cNvPr id="12" name="Footer Placeholder 3"/>
          <p:cNvSpPr>
            <a:spLocks noGrp="1"/>
          </p:cNvSpPr>
          <p:nvPr>
            <p:ph type="ftr" sz="quarter" idx="4294967295"/>
          </p:nvPr>
        </p:nvSpPr>
        <p:spPr bwMode="auto">
          <a:xfrm>
            <a:off x="664029" y="6605194"/>
            <a:ext cx="3581400" cy="2562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r>
              <a:rPr lang="en-US" altLang="en-US" sz="1000" dirty="0" smtClean="0">
                <a:solidFill>
                  <a:srgbClr val="FFFFFF"/>
                </a:solidFill>
              </a:rPr>
              <a:t>© 2015 Easy Choice Health Plan Health Plans Inc.  </a:t>
            </a:r>
          </a:p>
        </p:txBody>
      </p:sp>
    </p:spTree>
    <p:custDataLst>
      <p:tags r:id="rId1"/>
    </p:custDataLst>
    <p:extLst>
      <p:ext uri="{BB962C8B-B14F-4D97-AF65-F5344CB8AC3E}">
        <p14:creationId xmlns:p14="http://schemas.microsoft.com/office/powerpoint/2010/main" val="3166299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Member Experience - HRA</a:t>
            </a:r>
          </a:p>
        </p:txBody>
      </p:sp>
      <p:sp>
        <p:nvSpPr>
          <p:cNvPr id="4" name="Content Placeholder 3"/>
          <p:cNvSpPr>
            <a:spLocks noGrp="1"/>
          </p:cNvSpPr>
          <p:nvPr>
            <p:ph sz="half" idx="1"/>
          </p:nvPr>
        </p:nvSpPr>
        <p:spPr>
          <a:xfrm>
            <a:off x="304800" y="1981200"/>
            <a:ext cx="4425950" cy="4587875"/>
          </a:xfrm>
        </p:spPr>
        <p:txBody>
          <a:bodyPr>
            <a:normAutofit/>
          </a:bodyPr>
          <a:lstStyle/>
          <a:p>
            <a:r>
              <a:rPr lang="en-US" dirty="0"/>
              <a:t>The HRA determines the member’s level of health and functioning by using this and a comprehensive assessment conducted by a case manager.</a:t>
            </a:r>
          </a:p>
          <a:p>
            <a:r>
              <a:rPr lang="en-US" dirty="0"/>
              <a:t>Easy Choice Health Plan, with the help of the member/designated caregiver and the member’s provider(s), develops an ICP for each D-SNP member</a:t>
            </a:r>
            <a:r>
              <a:rPr lang="en-US" dirty="0" smtClean="0"/>
              <a:t>.</a:t>
            </a:r>
            <a:endParaRPr lang="en-US" dirty="0"/>
          </a:p>
        </p:txBody>
      </p:sp>
      <p:sp>
        <p:nvSpPr>
          <p:cNvPr id="8" name="Rectangle 7"/>
          <p:cNvSpPr/>
          <p:nvPr/>
        </p:nvSpPr>
        <p:spPr>
          <a:xfrm>
            <a:off x="457200" y="1066800"/>
            <a:ext cx="8153400" cy="646331"/>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All Easy Choice Health Plan D-SNP Members will be outreached to receive a comprehensive Health Risk Assessment (HRA) to identify individual needs.</a:t>
            </a:r>
            <a:endParaRPr lang="en-US" dirty="0">
              <a:latin typeface="Arial" panose="020B0604020202020204" pitchFamily="34" charset="0"/>
              <a:cs typeface="Arial" panose="020B0604020202020204" pitchFamily="34" charset="0"/>
            </a:endParaRP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01440" y="2057399"/>
            <a:ext cx="3387430" cy="443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5297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93f006a8-2954-42dd-ab0e-1e52fb016a07"/>
  <p:tag name="AUDIO_IMPORT" val="C:\LMS Publishing\Provider Model of CareFIN\Audio\Silence.wav"/>
  <p:tag name="AUDIO_ID" val="765"/>
  <p:tag name="ELAPSEDTIME" val="5.225"/>
  <p:tag name="ARTICULATE_TITLE_TAG" val="The Member Experience"/>
  <p:tag name="ARTICULATE_SLIDE_PAUSE" val="1"/>
  <p:tag name="ARTICULATE_NAV_LEVEL" val="1"/>
  <p:tag name="ARTICULATE_PLAYLIST_ID" val="-1"/>
  <p:tag name="ARTICULATE_LOCK_SLIDE" val="0"/>
  <p:tag name="ARTICULATE_SLIDE_NAV" val="9"/>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840f0fb9-069d-4743-bb33-13bb80782623"/>
  <p:tag name="AUDIO_IMPORT" val="C:\LMS Publishing\Provider Model of CareFIN\Audio\Silence.wav"/>
  <p:tag name="AUDIO_ID" val="764"/>
  <p:tag name="ELAPSEDTIME" val="5.225"/>
  <p:tag name="ARTICULATE_SLIDE_PAUSE" val="1"/>
  <p:tag name="ARTICULATE_NAV_LEVEL" val="2"/>
  <p:tag name="ARTICULATE_PLAYLIST_ID" val="-1"/>
  <p:tag name="ARTICULATE_LOCK_SLIDE" val="0"/>
  <p:tag name="ARTICULATE_SLIDE_NAV" val="15"/>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9efa9352-6ce0-4974-b38a-ce4c83ea03e6"/>
  <p:tag name="ARTICULATE_TITLE_TAG" val="Provider Participation - Collaboration"/>
  <p:tag name="ARTICULATE_SLIDE_PAUSE" val="1"/>
  <p:tag name="ARTICULATE_NAV_LEVEL" val="2"/>
  <p:tag name="ARTICULATE_PLAYLIST_ID" val="-1"/>
  <p:tag name="ARTICULATE_LOCK_SLIDE" val="0"/>
  <p:tag name="ARTICULATE_SLIDE_NAV" val="16"/>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iqYEVYBMk2TU21JaA0TmA"/>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1b6887ef-8c9b-4734-b626-6830ccb80ac6"/>
  <p:tag name="ARTICULATE_TITLE_TAG" val="Provider Participation"/>
  <p:tag name="ARTICULATE_SLIDE_PAUSE" val="1"/>
  <p:tag name="ARTICULATE_NAV_LEVEL" val="2"/>
  <p:tag name="ARTICULATE_PLAYLIST_ID" val="-1"/>
  <p:tag name="ARTICULATE_LOCK_SLIDE" val="0"/>
  <p:tag name="ARTICULATE_SLIDE_NAV" val="17"/>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2592c5c0-8e4b-48a1-9a62-2b0287e07a67"/>
  <p:tag name="AUDIO_IMPORT" val="C:\LMS Publishing\Provider Model of CareFIN\Audio\Silence.wav"/>
  <p:tag name="AUDIO_ID" val="742"/>
  <p:tag name="ELAPSEDTIME" val="5.225"/>
  <p:tag name="ARTICULATE_SLIDE_PAUSE" val="1"/>
  <p:tag name="ARTICULATE_NAV_LEVEL" val="2"/>
  <p:tag name="ARTICULATE_PLAYLIST_ID" val="-1"/>
  <p:tag name="ARTICULATE_LOCK_SLIDE" val="0"/>
  <p:tag name="ARTICULATE_SLIDE_NAV" val="18"/>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garcia3\AppData\Local\Temp\articulate\presenter\imgtemp\P6nsuqAH_files\slide0001_image002.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garcia3\AppData\Local\Temp\articulate\presenter\imgtemp\ucj9LOXf_files\slide0001_image001.png"/>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1fd9a38e-ed1e-48a5-844f-6d2dd05f635f"/>
  <p:tag name="AUDIO_IMPORT" val="C:\LMS Publishing\Provider Model of CareFIN\Audio\Silence.wav"/>
  <p:tag name="AUDIO_ID" val="766"/>
  <p:tag name="ELAPSEDTIME" val="5.225"/>
  <p:tag name="ARTICULATE_TITLE_TAG" val="Supplements"/>
  <p:tag name="ARTICULATE_SLIDE_PAUSE" val="1"/>
  <p:tag name="ARTICULATE_NAV_LEVEL" val="1"/>
  <p:tag name="ARTICULATE_PLAYLIST_ID" val="-1"/>
  <p:tag name="ARTICULATE_LOCK_SLIDE" val="0"/>
  <p:tag name="ARTICULATE_SLIDE_NAV" val="19"/>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garcia3\AppData\Local\Temp\articulate\presenter\imgtemp\lWfLjHev_files\slide0001_image001.png"/>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c6f7d959-f867-49d7-906a-7acd64577e63"/>
  <p:tag name="AUDIO_IMPORT" val="C:\LMS Publishing\Provider Model of CareFIN\Audio\Silence.wav"/>
  <p:tag name="AUDIO_ID" val="732"/>
  <p:tag name="ELAPSEDTIME" val="5.225"/>
  <p:tag name="ARTICULATE_TITLE_TAG" val="Accessing Supplements"/>
  <p:tag name="ARTICULATE_SLIDE_PAUSE" val="1"/>
  <p:tag name="ARTICULATE_NAV_LEVEL" val="2"/>
  <p:tag name="ARTICULATE_PLAYLIST_ID" val="-1"/>
  <p:tag name="ARTICULATE_LOCK_SLIDE" val="0"/>
  <p:tag name="ARTICULATE_SLIDE_NAV" val="20"/>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iqYEVYBMk2TU21JaA0TmA"/>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8833dd3a-1f3d-4019-98e1-fae4c74047ed"/>
  <p:tag name="AUDIO_IMPORT" val="C:\LMS Publishing\Provider Model of CareFIN\Audio\Silence.wav"/>
  <p:tag name="AUDIO_ID" val="768"/>
  <p:tag name="ELAPSEDTIME" val="5.225"/>
  <p:tag name="ARTICULATE_TITLE_TAG" val="Provider Notice"/>
  <p:tag name="ARTICULATE_SLIDE_PAUSE" val="1"/>
  <p:tag name="ARTICULATE_NAV_LEVEL" val="2"/>
  <p:tag name="ARTICULATE_PLAYLIST_ID" val="-1"/>
  <p:tag name="ARTICULATE_LOCK_SLIDE" val="0"/>
  <p:tag name="ARTICULATE_SLIDE_NAV" val="21"/>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85abb126-4219-4c7c-b7eb-755314e27b02"/>
  <p:tag name="AUDIO_IMPORT" val="C:\LMS Publishing\Provider Model of CareFIN\Audio\Silence.wav"/>
  <p:tag name="AUDIO_ID" val="748"/>
  <p:tag name="ELAPSEDTIME" val="5.225"/>
  <p:tag name="ARTICULATE_TITLE_TAG" val="D-SNP Model of Care Self-Study Program"/>
  <p:tag name="ARTICULATE_SLIDE_PAUSE" val="1"/>
  <p:tag name="ARTICULATE_NAV_LEVEL" val="2"/>
  <p:tag name="ARTICULATE_PLAYLIST_ID" val="-1"/>
  <p:tag name="ARTICULATE_LOCK_SLIDE" val="0"/>
  <p:tag name="ARTICULATE_SLIDE_NAV" val="22"/>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329e571e-25f7-4189-9d96-88387a430562"/>
  <p:tag name="AUDIO_IMPORT" val="C:\LMS Publishing\Provider Model of CareFIN\Audio\Silence.wav"/>
  <p:tag name="AUDIO_ID" val="749"/>
  <p:tag name="ELAPSEDTIME" val="5.225"/>
  <p:tag name="ARTICULATE_TITLE_TAG" val="Sample Care Plan"/>
  <p:tag name="ARTICULATE_SLIDE_PAUSE" val="1"/>
  <p:tag name="ARTICULATE_NAV_LEVEL" val="2"/>
  <p:tag name="ARTICULATE_PLAYLIST_ID" val="-1"/>
  <p:tag name="ARTICULATE_LOCK_SLIDE" val="0"/>
  <p:tag name="ARTICULATE_SLIDE_NAV" val="23"/>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9d7a9c6e-37da-44b6-a4b4-e652bfe0446e"/>
  <p:tag name="AUDIO_IMPORT" val="C:\LMS Publishing\Provider Model of CareFIN\Audio\Silence.wav"/>
  <p:tag name="AUDIO_ID" val="734"/>
  <p:tag name="ELAPSEDTIME" val="5.225"/>
  <p:tag name="ARTICULATE_SLIDE_PAUSE" val="1"/>
  <p:tag name="ARTICULATE_NAV_LEVEL" val="2"/>
  <p:tag name="ARTICULATE_PLAYLIST_ID" val="-1"/>
  <p:tag name="ARTICULATE_LOCK_SLIDE" val="0"/>
  <p:tag name="ARTICULATE_SLIDE_NAV" val="24"/>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garcia3\AppData\Local\Temp\articulate\presenter\imgtemp\FFIBnq2e_files\slide0001_image001.png"/>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e2872fd2-8f33-47f5-84ce-963a9c0792b3"/>
  <p:tag name="AUDIO_IMPORT" val="C:\LMS Publishing\Provider Model of CareFIN\Audio\Silence.wav"/>
  <p:tag name="AUDIO_ID" val="770"/>
  <p:tag name="ELAPSEDTIME" val="5.225"/>
  <p:tag name="ARTICULATE_TITLE_TAG" val="Summary"/>
  <p:tag name="ARTICULATE_SLIDE_PAUSE" val="1"/>
  <p:tag name="ARTICULATE_NAV_LEVEL" val="1"/>
  <p:tag name="ARTICULATE_PLAYLIST_ID" val="-1"/>
  <p:tag name="ARTICULATE_LOCK_SLIDE" val="0"/>
  <p:tag name="ARTICULATE_SLIDE_NAV" val="26"/>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5a50525f-f65d-47bc-8b93-6274c6206fbc"/>
  <p:tag name="AUDIO_IMPORT" val="C:\LMS Publishing\WellCare.com Overview For Providers\Silence.wav"/>
  <p:tag name="ELAPSEDTIME" val="5.225"/>
  <p:tag name="AUDIO_ID" val="785"/>
  <p:tag name="ARTICULATE_SLIDE_PAUSE" val="1"/>
  <p:tag name="ARTICULATE_NAV_LEVEL" val="1"/>
  <p:tag name="ARTICULATE_PLAYLIST_ID" val="-1"/>
  <p:tag name="ARTICULATE_LOCK_SLIDE" val="0"/>
  <p:tag name="ARTICULATE_SLIDE_NAV" val="27"/>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garcia3\AppData\Local\Temp\articulate\presenter\imgtemp\7iABUAJa_files\slide0001_image002.png"/>
</p:tagLst>
</file>

<file path=ppt/tags/tag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garcia3\AppData\Local\Temp\articulate\presenter\imgtemp\mcWww7Cc_files\slide0001_image001.jp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garcia3\AppData\Local\Temp\articulate\presenter\imgtemp\APgLa7sy_files\slide0001_image001.jpg"/>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40c533bf-758e-4156-aa09-996c22766a5d"/>
  <p:tag name="AUDIO_IMPORT" val="C:\LMS Publishing\Provider Model of CareFIN\Audio\Silence.wav"/>
  <p:tag name="AUDIO_ID" val="767"/>
  <p:tag name="ELAPSEDTIME" val="5.225"/>
  <p:tag name="ARTICULATE_TITLE_TAG" val="Provider Participation"/>
  <p:tag name="ARTICULATE_SLIDE_PAUSE" val="1"/>
  <p:tag name="ARTICULATE_NAV_LEVEL" val="1"/>
  <p:tag name="ARTICULATE_PLAYLIST_ID" val="-1"/>
  <p:tag name="ARTICULATE_LOCK_SLIDE" val="0"/>
  <p:tag name="ARTICULATE_SLIDE_NAV" val="14"/>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garcia3\AppData\Local\Temp\articulate\presenter\imgtemp\7b1VXwSA_files\slide0001_image001.png"/>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WellCare_template_20150721_Easy_Choice</Template>
  <TotalTime>173</TotalTime>
  <Words>2067</Words>
  <Application>Microsoft Office PowerPoint</Application>
  <PresentationFormat>On-screen Show (4:3)</PresentationFormat>
  <Paragraphs>282</Paragraphs>
  <Slides>27</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4_Office Theme</vt:lpstr>
      <vt:lpstr>3_Office Theme</vt:lpstr>
      <vt:lpstr>TCLayout.ActiveDocument.1</vt:lpstr>
      <vt:lpstr>Model of Care- Provider Program</vt:lpstr>
      <vt:lpstr>Model of Care - Provider Program</vt:lpstr>
      <vt:lpstr>Key Terms and Acronyms</vt:lpstr>
      <vt:lpstr>Key Terms and Acronyms</vt:lpstr>
      <vt:lpstr>Objectives</vt:lpstr>
      <vt:lpstr>Model of Care Overview</vt:lpstr>
      <vt:lpstr>Model of Care Overview</vt:lpstr>
      <vt:lpstr>PowerPoint Presentation</vt:lpstr>
      <vt:lpstr>The Member Experience - HRA</vt:lpstr>
      <vt:lpstr>The Member Experience –  Case Management</vt:lpstr>
      <vt:lpstr>The Member Experience –  Case Management</vt:lpstr>
      <vt:lpstr>The Member Experience –  Case Management</vt:lpstr>
      <vt:lpstr>PowerPoint Presentation</vt:lpstr>
      <vt:lpstr>Provider Participation</vt:lpstr>
      <vt:lpstr>PowerPoint Presentation</vt:lpstr>
      <vt:lpstr>PowerPoint Presentation</vt:lpstr>
      <vt:lpstr>Provider Participation - Communication</vt:lpstr>
      <vt:lpstr>PowerPoint Presentation</vt:lpstr>
      <vt:lpstr>Supplements</vt:lpstr>
      <vt:lpstr>Supplements</vt:lpstr>
      <vt:lpstr>Supplements</vt:lpstr>
      <vt:lpstr>Supplements</vt:lpstr>
      <vt:lpstr>Interdisciplinary Care Team Composition</vt:lpstr>
      <vt:lpstr>PowerPoint Presentation</vt:lpstr>
      <vt:lpstr>Training Completion Attestation</vt:lpstr>
      <vt:lpstr>Attestation for Model of Care Training – Provider</vt:lpstr>
      <vt:lpstr>Attestation for Model of Care Training-  IPA/Medical Group </vt:lpstr>
    </vt:vector>
  </TitlesOfParts>
  <Company>WellCare Health Plans,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of Care- Provider Program</dc:title>
  <dc:creator>Lacock, Lisa E</dc:creator>
  <cp:lastModifiedBy>Griffin, Shellie</cp:lastModifiedBy>
  <cp:revision>23</cp:revision>
  <dcterms:created xsi:type="dcterms:W3CDTF">2015-10-07T16:44:11Z</dcterms:created>
  <dcterms:modified xsi:type="dcterms:W3CDTF">2016-12-19T18:07:51Z</dcterms:modified>
</cp:coreProperties>
</file>